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69"/>
  </p:notesMasterIdLst>
  <p:sldIdLst>
    <p:sldId id="256" r:id="rId2"/>
    <p:sldId id="353" r:id="rId3"/>
    <p:sldId id="312" r:id="rId4"/>
    <p:sldId id="289" r:id="rId5"/>
    <p:sldId id="315" r:id="rId6"/>
    <p:sldId id="316" r:id="rId7"/>
    <p:sldId id="354" r:id="rId8"/>
    <p:sldId id="355" r:id="rId9"/>
    <p:sldId id="317" r:id="rId10"/>
    <p:sldId id="318" r:id="rId11"/>
    <p:sldId id="319" r:id="rId12"/>
    <p:sldId id="320" r:id="rId13"/>
    <p:sldId id="321" r:id="rId14"/>
    <p:sldId id="356" r:id="rId15"/>
    <p:sldId id="357" r:id="rId16"/>
    <p:sldId id="358" r:id="rId17"/>
    <p:sldId id="365" r:id="rId18"/>
    <p:sldId id="359" r:id="rId19"/>
    <p:sldId id="360" r:id="rId20"/>
    <p:sldId id="361" r:id="rId21"/>
    <p:sldId id="362" r:id="rId22"/>
    <p:sldId id="363" r:id="rId23"/>
    <p:sldId id="364" r:id="rId24"/>
    <p:sldId id="324" r:id="rId25"/>
    <p:sldId id="325" r:id="rId26"/>
    <p:sldId id="326" r:id="rId27"/>
    <p:sldId id="327" r:id="rId28"/>
    <p:sldId id="351" r:id="rId29"/>
    <p:sldId id="352" r:id="rId30"/>
    <p:sldId id="367" r:id="rId31"/>
    <p:sldId id="328" r:id="rId32"/>
    <p:sldId id="329" r:id="rId33"/>
    <p:sldId id="330" r:id="rId34"/>
    <p:sldId id="331" r:id="rId35"/>
    <p:sldId id="332" r:id="rId36"/>
    <p:sldId id="366" r:id="rId37"/>
    <p:sldId id="335" r:id="rId38"/>
    <p:sldId id="341" r:id="rId39"/>
    <p:sldId id="342" r:id="rId40"/>
    <p:sldId id="343" r:id="rId41"/>
    <p:sldId id="344" r:id="rId42"/>
    <p:sldId id="345" r:id="rId43"/>
    <p:sldId id="346" r:id="rId44"/>
    <p:sldId id="347" r:id="rId45"/>
    <p:sldId id="348" r:id="rId46"/>
    <p:sldId id="394" r:id="rId47"/>
    <p:sldId id="368" r:id="rId48"/>
    <p:sldId id="370" r:id="rId49"/>
    <p:sldId id="369" r:id="rId50"/>
    <p:sldId id="371" r:id="rId51"/>
    <p:sldId id="372" r:id="rId52"/>
    <p:sldId id="373" r:id="rId53"/>
    <p:sldId id="375" r:id="rId54"/>
    <p:sldId id="376" r:id="rId55"/>
    <p:sldId id="377" r:id="rId56"/>
    <p:sldId id="380" r:id="rId57"/>
    <p:sldId id="379" r:id="rId58"/>
    <p:sldId id="381" r:id="rId59"/>
    <p:sldId id="382" r:id="rId60"/>
    <p:sldId id="383" r:id="rId61"/>
    <p:sldId id="374" r:id="rId62"/>
    <p:sldId id="385" r:id="rId63"/>
    <p:sldId id="386" r:id="rId64"/>
    <p:sldId id="387" r:id="rId65"/>
    <p:sldId id="391" r:id="rId66"/>
    <p:sldId id="392" r:id="rId67"/>
    <p:sldId id="266" r:id="rId6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6C2A028-A7E8-4015-B21F-A247C97EA209}">
  <a:tblStyle styleId="{C6C2A028-A7E8-4015-B21F-A247C97EA20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73" autoAdjust="0"/>
  </p:normalViewPr>
  <p:slideViewPr>
    <p:cSldViewPr>
      <p:cViewPr>
        <p:scale>
          <a:sx n="100" d="100"/>
          <a:sy n="100" d="100"/>
        </p:scale>
        <p:origin x="-5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44588306"/>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ECC1C8"/>
        </a:solidFill>
        <a:effectLst/>
      </p:bgPr>
    </p:bg>
    <p:spTree>
      <p:nvGrpSpPr>
        <p:cNvPr id="1" name="Shape 7"/>
        <p:cNvGrpSpPr/>
        <p:nvPr/>
      </p:nvGrpSpPr>
      <p:grpSpPr>
        <a:xfrm>
          <a:off x="0" y="0"/>
          <a:ext cx="0" cy="0"/>
          <a:chOff x="0" y="0"/>
          <a:chExt cx="0" cy="0"/>
        </a:xfrm>
      </p:grpSpPr>
      <p:pic>
        <p:nvPicPr>
          <p:cNvPr id="8" name="Shape 8"/>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9" name="Shape 9"/>
          <p:cNvSpPr/>
          <p:nvPr/>
        </p:nvSpPr>
        <p:spPr>
          <a:xfrm>
            <a:off x="2098575" y="1098375"/>
            <a:ext cx="5099400" cy="3135900"/>
          </a:xfrm>
          <a:prstGeom prst="rect">
            <a:avLst/>
          </a:prstGeom>
          <a:solidFill>
            <a:srgbClr val="1B1B46">
              <a:alpha val="10380"/>
            </a:srgbClr>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2022375" y="1022175"/>
            <a:ext cx="5099400" cy="3135900"/>
          </a:xfrm>
          <a:prstGeom prst="rect">
            <a:avLst/>
          </a:prstGeom>
          <a:solidFill>
            <a:srgbClr val="FFFFFF"/>
          </a:solidFill>
          <a:ln>
            <a:noFill/>
          </a:ln>
        </p:spPr>
        <p:txBody>
          <a:bodyPr lIns="91425" tIns="91425" rIns="91425" bIns="91425" anchor="ctr" anchorCtr="0">
            <a:noAutofit/>
          </a:bodyPr>
          <a:lstStyle/>
          <a:p>
            <a:pPr>
              <a:spcBef>
                <a:spcPts val="0"/>
              </a:spcBef>
              <a:buNone/>
            </a:pPr>
            <a:endParaRPr>
              <a:solidFill>
                <a:srgbClr val="FFFFFF"/>
              </a:solidFill>
            </a:endParaRPr>
          </a:p>
        </p:txBody>
      </p:sp>
      <p:sp>
        <p:nvSpPr>
          <p:cNvPr id="11" name="Shape 11"/>
          <p:cNvSpPr/>
          <p:nvPr/>
        </p:nvSpPr>
        <p:spPr>
          <a:xfrm>
            <a:off x="4238250" y="833037"/>
            <a:ext cx="819899" cy="819899"/>
          </a:xfrm>
          <a:prstGeom prst="rect">
            <a:avLst/>
          </a:prstGeom>
          <a:solidFill>
            <a:srgbClr val="1B1B46">
              <a:alpha val="10380"/>
            </a:srgbClr>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4162050" y="756837"/>
            <a:ext cx="819899" cy="819899"/>
          </a:xfrm>
          <a:prstGeom prst="rect">
            <a:avLst/>
          </a:prstGeom>
          <a:solidFill>
            <a:srgbClr val="4D4A56"/>
          </a:solidFill>
          <a:ln>
            <a:noFill/>
          </a:ln>
        </p:spPr>
        <p:txBody>
          <a:bodyPr lIns="91425" tIns="91425" rIns="91425" bIns="91425" anchor="ctr" anchorCtr="0">
            <a:noAutofit/>
          </a:bodyPr>
          <a:lstStyle/>
          <a:p>
            <a:pPr>
              <a:spcBef>
                <a:spcPts val="0"/>
              </a:spcBef>
              <a:buNone/>
            </a:pPr>
            <a:endParaRPr/>
          </a:p>
        </p:txBody>
      </p:sp>
      <p:sp>
        <p:nvSpPr>
          <p:cNvPr id="13" name="Shape 13"/>
          <p:cNvSpPr txBox="1">
            <a:spLocks noGrp="1"/>
          </p:cNvSpPr>
          <p:nvPr>
            <p:ph type="ctrTitle"/>
          </p:nvPr>
        </p:nvSpPr>
        <p:spPr>
          <a:xfrm>
            <a:off x="2510400" y="2092225"/>
            <a:ext cx="4123200" cy="1159799"/>
          </a:xfrm>
          <a:prstGeom prst="rect">
            <a:avLst/>
          </a:prstGeom>
        </p:spPr>
        <p:txBody>
          <a:bodyPr lIns="91425" tIns="91425" rIns="91425" bIns="91425" anchor="ctr" anchorCtr="0"/>
          <a:lstStyle>
            <a:lvl1pPr algn="ctr">
              <a:spcBef>
                <a:spcPts val="0"/>
              </a:spcBef>
              <a:buSzPct val="100000"/>
              <a:defRPr sz="4000"/>
            </a:lvl1pPr>
            <a:lvl2pPr algn="ctr">
              <a:spcBef>
                <a:spcPts val="0"/>
              </a:spcBef>
              <a:buSzPct val="100000"/>
              <a:defRPr sz="4000"/>
            </a:lvl2pPr>
            <a:lvl3pPr algn="ctr">
              <a:spcBef>
                <a:spcPts val="0"/>
              </a:spcBef>
              <a:buSzPct val="100000"/>
              <a:defRPr sz="4000"/>
            </a:lvl3pPr>
            <a:lvl4pPr algn="ctr">
              <a:spcBef>
                <a:spcPts val="0"/>
              </a:spcBef>
              <a:buSzPct val="100000"/>
              <a:defRPr sz="4000"/>
            </a:lvl4pPr>
            <a:lvl5pPr algn="ctr">
              <a:spcBef>
                <a:spcPts val="0"/>
              </a:spcBef>
              <a:buSzPct val="100000"/>
              <a:defRPr sz="4000"/>
            </a:lvl5pPr>
            <a:lvl6pPr algn="ctr">
              <a:spcBef>
                <a:spcPts val="0"/>
              </a:spcBef>
              <a:buSzPct val="100000"/>
              <a:defRPr sz="4000"/>
            </a:lvl6pPr>
            <a:lvl7pPr algn="ctr">
              <a:spcBef>
                <a:spcPts val="0"/>
              </a:spcBef>
              <a:buSzPct val="100000"/>
              <a:defRPr sz="4000"/>
            </a:lvl7pPr>
            <a:lvl8pPr algn="ctr">
              <a:spcBef>
                <a:spcPts val="0"/>
              </a:spcBef>
              <a:buSzPct val="100000"/>
              <a:defRPr sz="4000"/>
            </a:lvl8pPr>
            <a:lvl9pPr algn="ctr">
              <a:spcBef>
                <a:spcPts val="0"/>
              </a:spcBef>
              <a:buSzPct val="100000"/>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bg>
      <p:bgPr>
        <a:solidFill>
          <a:srgbClr val="4D4A56"/>
        </a:solidFill>
        <a:effectLst/>
      </p:bgPr>
    </p:bg>
    <p:spTree>
      <p:nvGrpSpPr>
        <p:cNvPr id="1" name="Shape 32"/>
        <p:cNvGrpSpPr/>
        <p:nvPr/>
      </p:nvGrpSpPr>
      <p:grpSpPr>
        <a:xfrm>
          <a:off x="0" y="0"/>
          <a:ext cx="0" cy="0"/>
          <a:chOff x="0" y="0"/>
          <a:chExt cx="0" cy="0"/>
        </a:xfrm>
      </p:grpSpPr>
      <p:pic>
        <p:nvPicPr>
          <p:cNvPr id="33" name="Shape 33"/>
          <p:cNvPicPr preferRelativeResize="0"/>
          <p:nvPr/>
        </p:nvPicPr>
        <p:blipFill>
          <a:blip r:embed="rId2">
            <a:alphaModFix amt="4000"/>
          </a:blip>
          <a:stretch>
            <a:fillRect/>
          </a:stretch>
        </p:blipFill>
        <p:spPr>
          <a:xfrm>
            <a:off x="0" y="0"/>
            <a:ext cx="9144000" cy="5143500"/>
          </a:xfrm>
          <a:prstGeom prst="rect">
            <a:avLst/>
          </a:prstGeom>
          <a:noFill/>
          <a:ln>
            <a:noFill/>
          </a:ln>
        </p:spPr>
      </p:pic>
      <p:grpSp>
        <p:nvGrpSpPr>
          <p:cNvPr id="34" name="Shape 34"/>
          <p:cNvGrpSpPr/>
          <p:nvPr/>
        </p:nvGrpSpPr>
        <p:grpSpPr>
          <a:xfrm>
            <a:off x="404975" y="441142"/>
            <a:ext cx="8334049" cy="4261215"/>
            <a:chOff x="428900" y="455934"/>
            <a:chExt cx="8334049" cy="4261215"/>
          </a:xfrm>
        </p:grpSpPr>
        <p:sp>
          <p:nvSpPr>
            <p:cNvPr id="35" name="Shape 35"/>
            <p:cNvSpPr/>
            <p:nvPr/>
          </p:nvSpPr>
          <p:spPr>
            <a:xfrm>
              <a:off x="2166250" y="806350"/>
              <a:ext cx="6596699" cy="3910799"/>
            </a:xfrm>
            <a:prstGeom prst="rect">
              <a:avLst/>
            </a:prstGeom>
            <a:solidFill>
              <a:srgbClr val="1B1B46">
                <a:alpha val="10380"/>
              </a:srgbClr>
            </a:solidFill>
            <a:ln>
              <a:noFill/>
            </a:ln>
          </p:spPr>
          <p:txBody>
            <a:bodyPr lIns="91425" tIns="91425" rIns="91425" bIns="91425" anchor="ctr" anchorCtr="0">
              <a:noAutofit/>
            </a:bodyPr>
            <a:lstStyle/>
            <a:p>
              <a:pPr>
                <a:spcBef>
                  <a:spcPts val="0"/>
                </a:spcBef>
                <a:buNone/>
              </a:pPr>
              <a:endParaRPr/>
            </a:p>
          </p:txBody>
        </p:sp>
        <p:sp>
          <p:nvSpPr>
            <p:cNvPr id="36" name="Shape 36"/>
            <p:cNvSpPr/>
            <p:nvPr/>
          </p:nvSpPr>
          <p:spPr>
            <a:xfrm>
              <a:off x="2090050" y="730150"/>
              <a:ext cx="6596699" cy="39107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7" name="Shape 37"/>
            <p:cNvSpPr/>
            <p:nvPr/>
          </p:nvSpPr>
          <p:spPr>
            <a:xfrm>
              <a:off x="505100" y="532134"/>
              <a:ext cx="1980299" cy="1980299"/>
            </a:xfrm>
            <a:prstGeom prst="rect">
              <a:avLst/>
            </a:prstGeom>
            <a:solidFill>
              <a:srgbClr val="1B1B46">
                <a:alpha val="10380"/>
              </a:srgbClr>
            </a:solidFill>
            <a:ln>
              <a:noFill/>
            </a:ln>
          </p:spPr>
          <p:txBody>
            <a:bodyPr lIns="91425" tIns="91425" rIns="91425" bIns="91425" anchor="ctr" anchorCtr="0">
              <a:noAutofit/>
            </a:bodyPr>
            <a:lstStyle/>
            <a:p>
              <a:pPr>
                <a:spcBef>
                  <a:spcPts val="0"/>
                </a:spcBef>
                <a:buNone/>
              </a:pPr>
              <a:endParaRPr/>
            </a:p>
          </p:txBody>
        </p:sp>
        <p:sp>
          <p:nvSpPr>
            <p:cNvPr id="38" name="Shape 38"/>
            <p:cNvSpPr/>
            <p:nvPr/>
          </p:nvSpPr>
          <p:spPr>
            <a:xfrm>
              <a:off x="428900" y="455934"/>
              <a:ext cx="1980299" cy="1980299"/>
            </a:xfrm>
            <a:prstGeom prst="rect">
              <a:avLst/>
            </a:prstGeom>
            <a:solidFill>
              <a:srgbClr val="ECC1C8"/>
            </a:solidFill>
            <a:ln>
              <a:noFill/>
            </a:ln>
          </p:spPr>
          <p:txBody>
            <a:bodyPr lIns="91425" tIns="91425" rIns="91425" bIns="91425" anchor="ctr" anchorCtr="0">
              <a:noAutofit/>
            </a:bodyPr>
            <a:lstStyle/>
            <a:p>
              <a:pPr>
                <a:spcBef>
                  <a:spcPts val="0"/>
                </a:spcBef>
                <a:buNone/>
              </a:pPr>
              <a:endParaRPr/>
            </a:p>
          </p:txBody>
        </p:sp>
      </p:grpSp>
      <p:sp>
        <p:nvSpPr>
          <p:cNvPr id="39" name="Shape 39"/>
          <p:cNvSpPr txBox="1">
            <a:spLocks noGrp="1"/>
          </p:cNvSpPr>
          <p:nvPr>
            <p:ph type="title"/>
          </p:nvPr>
        </p:nvSpPr>
        <p:spPr>
          <a:xfrm>
            <a:off x="539022" y="536389"/>
            <a:ext cx="1613400" cy="857400"/>
          </a:xfrm>
          <a:prstGeom prst="rect">
            <a:avLst/>
          </a:prstGeom>
        </p:spPr>
        <p:txBody>
          <a:bodyPr lIns="91425" tIns="91425" rIns="91425" bIns="91425" anchor="t" anchorCtr="0"/>
          <a:lstStyle>
            <a:lvl1pPr algn="r">
              <a:spcBef>
                <a:spcPts val="0"/>
              </a:spcBef>
              <a:buClr>
                <a:srgbClr val="FFFFFF"/>
              </a:buClr>
              <a:defRPr>
                <a:solidFill>
                  <a:srgbClr val="FFFFFF"/>
                </a:solidFill>
              </a:defRPr>
            </a:lvl1pPr>
            <a:lvl2pPr algn="r">
              <a:spcBef>
                <a:spcPts val="0"/>
              </a:spcBef>
              <a:buClr>
                <a:srgbClr val="FFFFFF"/>
              </a:buClr>
              <a:defRPr>
                <a:solidFill>
                  <a:srgbClr val="FFFFFF"/>
                </a:solidFill>
              </a:defRPr>
            </a:lvl2pPr>
            <a:lvl3pPr algn="r">
              <a:spcBef>
                <a:spcPts val="0"/>
              </a:spcBef>
              <a:buClr>
                <a:srgbClr val="FFFFFF"/>
              </a:buClr>
              <a:defRPr>
                <a:solidFill>
                  <a:srgbClr val="FFFFFF"/>
                </a:solidFill>
              </a:defRPr>
            </a:lvl3pPr>
            <a:lvl4pPr algn="r">
              <a:spcBef>
                <a:spcPts val="0"/>
              </a:spcBef>
              <a:buClr>
                <a:srgbClr val="FFFFFF"/>
              </a:buClr>
              <a:defRPr>
                <a:solidFill>
                  <a:srgbClr val="FFFFFF"/>
                </a:solidFill>
              </a:defRPr>
            </a:lvl4pPr>
            <a:lvl5pPr algn="r">
              <a:spcBef>
                <a:spcPts val="0"/>
              </a:spcBef>
              <a:buClr>
                <a:srgbClr val="FFFFFF"/>
              </a:buClr>
              <a:defRPr>
                <a:solidFill>
                  <a:srgbClr val="FFFFFF"/>
                </a:solidFill>
              </a:defRPr>
            </a:lvl5pPr>
            <a:lvl6pPr algn="r">
              <a:spcBef>
                <a:spcPts val="0"/>
              </a:spcBef>
              <a:buClr>
                <a:srgbClr val="FFFFFF"/>
              </a:buClr>
              <a:defRPr>
                <a:solidFill>
                  <a:srgbClr val="FFFFFF"/>
                </a:solidFill>
              </a:defRPr>
            </a:lvl6pPr>
            <a:lvl7pPr algn="r">
              <a:spcBef>
                <a:spcPts val="0"/>
              </a:spcBef>
              <a:buClr>
                <a:srgbClr val="FFFFFF"/>
              </a:buClr>
              <a:defRPr>
                <a:solidFill>
                  <a:srgbClr val="FFFFFF"/>
                </a:solidFill>
              </a:defRPr>
            </a:lvl7pPr>
            <a:lvl8pPr algn="r">
              <a:spcBef>
                <a:spcPts val="0"/>
              </a:spcBef>
              <a:buClr>
                <a:srgbClr val="FFFFFF"/>
              </a:buClr>
              <a:defRPr>
                <a:solidFill>
                  <a:srgbClr val="FFFFFF"/>
                </a:solidFill>
              </a:defRPr>
            </a:lvl8pPr>
            <a:lvl9pPr algn="r">
              <a:spcBef>
                <a:spcPts val="0"/>
              </a:spcBef>
              <a:buClr>
                <a:srgbClr val="FFFFFF"/>
              </a:buClr>
              <a:defRPr>
                <a:solidFill>
                  <a:srgbClr val="FFFFFF"/>
                </a:solidFill>
              </a:defRPr>
            </a:lvl9pPr>
          </a:lstStyle>
          <a:p>
            <a:endParaRPr/>
          </a:p>
        </p:txBody>
      </p:sp>
      <p:sp>
        <p:nvSpPr>
          <p:cNvPr id="40" name="Shape 40"/>
          <p:cNvSpPr txBox="1">
            <a:spLocks noGrp="1"/>
          </p:cNvSpPr>
          <p:nvPr>
            <p:ph type="body" idx="1"/>
          </p:nvPr>
        </p:nvSpPr>
        <p:spPr>
          <a:xfrm>
            <a:off x="2798250" y="958750"/>
            <a:ext cx="5503799" cy="3240599"/>
          </a:xfrm>
          <a:prstGeom prst="rect">
            <a:avLst/>
          </a:prstGeom>
        </p:spPr>
        <p:txBody>
          <a:bodyPr lIns="91425" tIns="91425" rIns="91425" bIns="91425" anchor="t" anchorCtr="0"/>
          <a:lstStyle>
            <a:lvl1pPr>
              <a:spcBef>
                <a:spcPts val="0"/>
              </a:spcBef>
              <a:buSzPct val="100000"/>
              <a:buChar char="▹"/>
              <a:defRPr sz="2400"/>
            </a:lvl1pPr>
            <a:lvl2pPr>
              <a:spcBef>
                <a:spcPts val="0"/>
              </a:spcBef>
              <a:buChar char="▸"/>
              <a:defRPr/>
            </a:lvl2pPr>
            <a:lvl3pPr>
              <a:spcBef>
                <a:spcPts val="0"/>
              </a:spcBef>
              <a:buChar char="◦"/>
              <a:defRPr/>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bg>
      <p:bgPr>
        <a:solidFill>
          <a:srgbClr val="4D4A56"/>
        </a:solidFill>
        <a:effectLst/>
      </p:bgPr>
    </p:bg>
    <p:spTree>
      <p:nvGrpSpPr>
        <p:cNvPr id="1" name="Shape 78"/>
        <p:cNvGrpSpPr/>
        <p:nvPr/>
      </p:nvGrpSpPr>
      <p:grpSpPr>
        <a:xfrm>
          <a:off x="0" y="0"/>
          <a:ext cx="0" cy="0"/>
          <a:chOff x="0" y="0"/>
          <a:chExt cx="0" cy="0"/>
        </a:xfrm>
      </p:grpSpPr>
      <p:pic>
        <p:nvPicPr>
          <p:cNvPr id="79" name="Shape 79"/>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0" name="Shape 80"/>
          <p:cNvSpPr/>
          <p:nvPr/>
        </p:nvSpPr>
        <p:spPr>
          <a:xfrm>
            <a:off x="671400" y="664730"/>
            <a:ext cx="7953600" cy="3910799"/>
          </a:xfrm>
          <a:prstGeom prst="rect">
            <a:avLst/>
          </a:prstGeom>
          <a:solidFill>
            <a:srgbClr val="1B1B46">
              <a:alpha val="10380"/>
            </a:srgbClr>
          </a:solidFill>
          <a:ln>
            <a:noFill/>
          </a:ln>
        </p:spPr>
        <p:txBody>
          <a:bodyPr lIns="91425" tIns="91425" rIns="91425" bIns="91425" anchor="ctr" anchorCtr="0">
            <a:noAutofit/>
          </a:bodyPr>
          <a:lstStyle/>
          <a:p>
            <a:pPr>
              <a:spcBef>
                <a:spcPts val="0"/>
              </a:spcBef>
              <a:buNone/>
            </a:pPr>
            <a:endParaRPr/>
          </a:p>
        </p:txBody>
      </p:sp>
      <p:sp>
        <p:nvSpPr>
          <p:cNvPr id="81" name="Shape 81"/>
          <p:cNvSpPr/>
          <p:nvPr/>
        </p:nvSpPr>
        <p:spPr>
          <a:xfrm>
            <a:off x="595200" y="588530"/>
            <a:ext cx="7953600" cy="39107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82" name="Shape 82"/>
          <p:cNvSpPr/>
          <p:nvPr/>
        </p:nvSpPr>
        <p:spPr>
          <a:xfrm>
            <a:off x="1871100" y="4275655"/>
            <a:ext cx="5554200" cy="629100"/>
          </a:xfrm>
          <a:prstGeom prst="rect">
            <a:avLst/>
          </a:prstGeom>
          <a:solidFill>
            <a:srgbClr val="1B1B46">
              <a:alpha val="10380"/>
            </a:srgbClr>
          </a:solidFill>
          <a:ln>
            <a:noFill/>
          </a:ln>
        </p:spPr>
        <p:txBody>
          <a:bodyPr lIns="91425" tIns="91425" rIns="91425" bIns="91425" anchor="ctr" anchorCtr="0">
            <a:noAutofit/>
          </a:bodyPr>
          <a:lstStyle/>
          <a:p>
            <a:pPr>
              <a:spcBef>
                <a:spcPts val="0"/>
              </a:spcBef>
              <a:buNone/>
            </a:pPr>
            <a:endParaRPr/>
          </a:p>
        </p:txBody>
      </p:sp>
      <p:sp>
        <p:nvSpPr>
          <p:cNvPr id="83" name="Shape 83"/>
          <p:cNvSpPr/>
          <p:nvPr/>
        </p:nvSpPr>
        <p:spPr>
          <a:xfrm>
            <a:off x="1794900" y="4199455"/>
            <a:ext cx="5554200" cy="629100"/>
          </a:xfrm>
          <a:prstGeom prst="rect">
            <a:avLst/>
          </a:prstGeom>
          <a:solidFill>
            <a:srgbClr val="ECC1C8"/>
          </a:solidFill>
          <a:ln>
            <a:noFill/>
          </a:ln>
        </p:spPr>
        <p:txBody>
          <a:bodyPr lIns="91425" tIns="91425" rIns="91425" bIns="91425" anchor="ctr" anchorCtr="0">
            <a:noAutofit/>
          </a:bodyPr>
          <a:lstStyle/>
          <a:p>
            <a:pPr>
              <a:spcBef>
                <a:spcPts val="0"/>
              </a:spcBef>
              <a:buNone/>
            </a:pPr>
            <a:endParaRPr/>
          </a:p>
        </p:txBody>
      </p:sp>
      <p:sp>
        <p:nvSpPr>
          <p:cNvPr id="84" name="Shape 84"/>
          <p:cNvSpPr txBox="1">
            <a:spLocks noGrp="1"/>
          </p:cNvSpPr>
          <p:nvPr>
            <p:ph type="body" idx="1"/>
          </p:nvPr>
        </p:nvSpPr>
        <p:spPr>
          <a:xfrm>
            <a:off x="1794900" y="4192780"/>
            <a:ext cx="5554200" cy="629100"/>
          </a:xfrm>
          <a:prstGeom prst="rect">
            <a:avLst/>
          </a:prstGeom>
        </p:spPr>
        <p:txBody>
          <a:bodyPr lIns="91425" tIns="91425" rIns="91425" bIns="91425" anchor="ctr" anchorCtr="0"/>
          <a:lstStyle>
            <a:lvl1pPr algn="ctr">
              <a:spcBef>
                <a:spcPts val="360"/>
              </a:spcBef>
              <a:buSzPct val="100000"/>
              <a:buNone/>
              <a:defRPr sz="1800"/>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waves">
    <p:bg>
      <p:bgPr>
        <a:solidFill>
          <a:srgbClr val="4D4A56"/>
        </a:solidFill>
        <a:effectLst/>
      </p:bgPr>
    </p:bg>
    <p:spTree>
      <p:nvGrpSpPr>
        <p:cNvPr id="1" name="Shape 87"/>
        <p:cNvGrpSpPr/>
        <p:nvPr/>
      </p:nvGrpSpPr>
      <p:grpSpPr>
        <a:xfrm>
          <a:off x="0" y="0"/>
          <a:ext cx="0" cy="0"/>
          <a:chOff x="0" y="0"/>
          <a:chExt cx="0" cy="0"/>
        </a:xfrm>
      </p:grpSpPr>
      <p:pic>
        <p:nvPicPr>
          <p:cNvPr id="88" name="Shape 88"/>
          <p:cNvPicPr preferRelativeResize="0"/>
          <p:nvPr/>
        </p:nvPicPr>
        <p:blipFill>
          <a:blip r:embed="rId2">
            <a:alphaModFix amt="5000"/>
          </a:blip>
          <a:stretch>
            <a:fillRect/>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circles">
    <p:bg>
      <p:bgPr>
        <a:solidFill>
          <a:srgbClr val="4D4A56"/>
        </a:solidFill>
        <a:effectLst/>
      </p:bgPr>
    </p:bg>
    <p:spTree>
      <p:nvGrpSpPr>
        <p:cNvPr id="1" name="Shape 91"/>
        <p:cNvGrpSpPr/>
        <p:nvPr/>
      </p:nvGrpSpPr>
      <p:grpSpPr>
        <a:xfrm>
          <a:off x="0" y="0"/>
          <a:ext cx="0" cy="0"/>
          <a:chOff x="0" y="0"/>
          <a:chExt cx="0" cy="0"/>
        </a:xfrm>
      </p:grpSpPr>
      <p:pic>
        <p:nvPicPr>
          <p:cNvPr id="92" name="Shape 92"/>
          <p:cNvPicPr preferRelativeResize="0"/>
          <p:nvPr/>
        </p:nvPicPr>
        <p:blipFill>
          <a:blip r:embed="rId2">
            <a:alphaModFix amt="5000"/>
          </a:blip>
          <a:stretch>
            <a:fillRect/>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p:bg>
      <p:bgPr>
        <a:solidFill>
          <a:srgbClr val="ECC1C8"/>
        </a:solidFill>
        <a:effectLst/>
      </p:bgPr>
    </p:bg>
    <p:spTree>
      <p:nvGrpSpPr>
        <p:cNvPr id="1" name="Shape 14"/>
        <p:cNvGrpSpPr/>
        <p:nvPr/>
      </p:nvGrpSpPr>
      <p:grpSpPr>
        <a:xfrm>
          <a:off x="0" y="0"/>
          <a:ext cx="0" cy="0"/>
          <a:chOff x="0" y="0"/>
          <a:chExt cx="0" cy="0"/>
        </a:xfrm>
      </p:grpSpPr>
      <p:pic>
        <p:nvPicPr>
          <p:cNvPr id="15" name="Shape 15"/>
          <p:cNvPicPr preferRelativeResize="0"/>
          <p:nvPr/>
        </p:nvPicPr>
        <p:blipFill>
          <a:blip r:embed="rId2">
            <a:alphaModFix amt="24000"/>
          </a:blip>
          <a:stretch>
            <a:fillRect/>
          </a:stretch>
        </p:blipFill>
        <p:spPr>
          <a:xfrm>
            <a:off x="0" y="0"/>
            <a:ext cx="9144000" cy="5143500"/>
          </a:xfrm>
          <a:prstGeom prst="rect">
            <a:avLst/>
          </a:prstGeom>
          <a:noFill/>
          <a:ln>
            <a:noFill/>
          </a:ln>
        </p:spPr>
      </p:pic>
      <p:sp>
        <p:nvSpPr>
          <p:cNvPr id="16" name="Shape 16"/>
          <p:cNvSpPr/>
          <p:nvPr/>
        </p:nvSpPr>
        <p:spPr>
          <a:xfrm>
            <a:off x="2098575" y="1098375"/>
            <a:ext cx="5099400" cy="3135900"/>
          </a:xfrm>
          <a:prstGeom prst="rect">
            <a:avLst/>
          </a:prstGeom>
          <a:solidFill>
            <a:srgbClr val="1B1B46">
              <a:alpha val="10380"/>
            </a:srgbClr>
          </a:solidFill>
          <a:ln>
            <a:noFill/>
          </a:ln>
        </p:spPr>
        <p:txBody>
          <a:bodyPr lIns="91425" tIns="91425" rIns="91425" bIns="91425" anchor="ctr" anchorCtr="0">
            <a:noAutofit/>
          </a:bodyPr>
          <a:lstStyle/>
          <a:p>
            <a:pPr>
              <a:spcBef>
                <a:spcPts val="0"/>
              </a:spcBef>
              <a:buNone/>
            </a:pPr>
            <a:endParaRPr/>
          </a:p>
        </p:txBody>
      </p:sp>
      <p:sp>
        <p:nvSpPr>
          <p:cNvPr id="17" name="Shape 17"/>
          <p:cNvSpPr/>
          <p:nvPr/>
        </p:nvSpPr>
        <p:spPr>
          <a:xfrm>
            <a:off x="2022375" y="1022175"/>
            <a:ext cx="5099400" cy="3135900"/>
          </a:xfrm>
          <a:prstGeom prst="rect">
            <a:avLst/>
          </a:prstGeom>
          <a:solidFill>
            <a:srgbClr val="4D4A56"/>
          </a:solidFill>
          <a:ln>
            <a:noFill/>
          </a:ln>
        </p:spPr>
        <p:txBody>
          <a:bodyPr lIns="91425" tIns="91425" rIns="91425" bIns="91425" anchor="ctr" anchorCtr="0">
            <a:noAutofit/>
          </a:bodyPr>
          <a:lstStyle/>
          <a:p>
            <a:pPr>
              <a:spcBef>
                <a:spcPts val="0"/>
              </a:spcBef>
              <a:buNone/>
            </a:pPr>
            <a:endParaRPr/>
          </a:p>
        </p:txBody>
      </p:sp>
      <p:sp>
        <p:nvSpPr>
          <p:cNvPr id="18" name="Shape 18"/>
          <p:cNvSpPr/>
          <p:nvPr/>
        </p:nvSpPr>
        <p:spPr>
          <a:xfrm>
            <a:off x="4238250" y="833037"/>
            <a:ext cx="819899" cy="819899"/>
          </a:xfrm>
          <a:prstGeom prst="rect">
            <a:avLst/>
          </a:prstGeom>
          <a:solidFill>
            <a:srgbClr val="1B1B46">
              <a:alpha val="10380"/>
            </a:srgbClr>
          </a:solidFill>
          <a:ln>
            <a:noFill/>
          </a:ln>
        </p:spPr>
        <p:txBody>
          <a:bodyPr lIns="91425" tIns="91425" rIns="91425" bIns="91425" anchor="ctr" anchorCtr="0">
            <a:noAutofit/>
          </a:bodyPr>
          <a:lstStyle/>
          <a:p>
            <a:pPr>
              <a:spcBef>
                <a:spcPts val="0"/>
              </a:spcBef>
              <a:buNone/>
            </a:pPr>
            <a:endParaRPr/>
          </a:p>
        </p:txBody>
      </p:sp>
      <p:sp>
        <p:nvSpPr>
          <p:cNvPr id="19" name="Shape 19"/>
          <p:cNvSpPr/>
          <p:nvPr/>
        </p:nvSpPr>
        <p:spPr>
          <a:xfrm>
            <a:off x="4162050" y="756837"/>
            <a:ext cx="819899" cy="8198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20" name="Shape 20"/>
          <p:cNvSpPr txBox="1">
            <a:spLocks noGrp="1"/>
          </p:cNvSpPr>
          <p:nvPr>
            <p:ph type="ctrTitle"/>
          </p:nvPr>
        </p:nvSpPr>
        <p:spPr>
          <a:xfrm>
            <a:off x="2361000" y="1735750"/>
            <a:ext cx="4335000" cy="1159799"/>
          </a:xfrm>
          <a:prstGeom prst="rect">
            <a:avLst/>
          </a:prstGeom>
        </p:spPr>
        <p:txBody>
          <a:bodyPr lIns="91425" tIns="91425" rIns="91425" bIns="91425" anchor="b" anchorCtr="0"/>
          <a:lstStyle>
            <a:lvl1pPr algn="ctr" rtl="0">
              <a:spcBef>
                <a:spcPts val="0"/>
              </a:spcBef>
              <a:buClr>
                <a:srgbClr val="FFFFFF"/>
              </a:buClr>
              <a:buSzPct val="100000"/>
              <a:defRPr sz="3600">
                <a:solidFill>
                  <a:srgbClr val="FFFFFF"/>
                </a:solidFill>
              </a:defRPr>
            </a:lvl1pPr>
            <a:lvl2pPr algn="ctr" rtl="0">
              <a:spcBef>
                <a:spcPts val="0"/>
              </a:spcBef>
              <a:buClr>
                <a:srgbClr val="FFFFFF"/>
              </a:buClr>
              <a:buSzPct val="100000"/>
              <a:defRPr sz="3600">
                <a:solidFill>
                  <a:srgbClr val="FFFFFF"/>
                </a:solidFill>
              </a:defRPr>
            </a:lvl2pPr>
            <a:lvl3pPr algn="ctr" rtl="0">
              <a:spcBef>
                <a:spcPts val="0"/>
              </a:spcBef>
              <a:buClr>
                <a:srgbClr val="FFFFFF"/>
              </a:buClr>
              <a:buSzPct val="100000"/>
              <a:defRPr sz="3600">
                <a:solidFill>
                  <a:srgbClr val="FFFFFF"/>
                </a:solidFill>
              </a:defRPr>
            </a:lvl3pPr>
            <a:lvl4pPr algn="ctr" rtl="0">
              <a:spcBef>
                <a:spcPts val="0"/>
              </a:spcBef>
              <a:buClr>
                <a:srgbClr val="FFFFFF"/>
              </a:buClr>
              <a:buSzPct val="100000"/>
              <a:defRPr sz="3600">
                <a:solidFill>
                  <a:srgbClr val="FFFFFF"/>
                </a:solidFill>
              </a:defRPr>
            </a:lvl4pPr>
            <a:lvl5pPr algn="ctr" rtl="0">
              <a:spcBef>
                <a:spcPts val="0"/>
              </a:spcBef>
              <a:buClr>
                <a:srgbClr val="FFFFFF"/>
              </a:buClr>
              <a:buSzPct val="100000"/>
              <a:defRPr sz="3600">
                <a:solidFill>
                  <a:srgbClr val="FFFFFF"/>
                </a:solidFill>
              </a:defRPr>
            </a:lvl5pPr>
            <a:lvl6pPr algn="ctr" rtl="0">
              <a:spcBef>
                <a:spcPts val="0"/>
              </a:spcBef>
              <a:buClr>
                <a:srgbClr val="FFFFFF"/>
              </a:buClr>
              <a:buSzPct val="100000"/>
              <a:defRPr sz="3600">
                <a:solidFill>
                  <a:srgbClr val="FFFFFF"/>
                </a:solidFill>
              </a:defRPr>
            </a:lvl6pPr>
            <a:lvl7pPr algn="ctr" rtl="0">
              <a:spcBef>
                <a:spcPts val="0"/>
              </a:spcBef>
              <a:buClr>
                <a:srgbClr val="FFFFFF"/>
              </a:buClr>
              <a:buSzPct val="100000"/>
              <a:defRPr sz="3600">
                <a:solidFill>
                  <a:srgbClr val="FFFFFF"/>
                </a:solidFill>
              </a:defRPr>
            </a:lvl7pPr>
            <a:lvl8pPr algn="ctr" rtl="0">
              <a:spcBef>
                <a:spcPts val="0"/>
              </a:spcBef>
              <a:buClr>
                <a:srgbClr val="FFFFFF"/>
              </a:buClr>
              <a:buSzPct val="100000"/>
              <a:defRPr sz="3600">
                <a:solidFill>
                  <a:srgbClr val="FFFFFF"/>
                </a:solidFill>
              </a:defRPr>
            </a:lvl8pPr>
            <a:lvl9pPr algn="ctr" rtl="0">
              <a:spcBef>
                <a:spcPts val="0"/>
              </a:spcBef>
              <a:buClr>
                <a:srgbClr val="FFFFFF"/>
              </a:buClr>
              <a:buSzPct val="100000"/>
              <a:defRPr sz="3600">
                <a:solidFill>
                  <a:srgbClr val="FFFFFF"/>
                </a:solidFill>
              </a:defRPr>
            </a:lvl9pPr>
          </a:lstStyle>
          <a:p>
            <a:endParaRPr/>
          </a:p>
        </p:txBody>
      </p:sp>
      <p:sp>
        <p:nvSpPr>
          <p:cNvPr id="21" name="Shape 21"/>
          <p:cNvSpPr txBox="1">
            <a:spLocks noGrp="1"/>
          </p:cNvSpPr>
          <p:nvPr>
            <p:ph type="subTitle" idx="1"/>
          </p:nvPr>
        </p:nvSpPr>
        <p:spPr>
          <a:xfrm>
            <a:off x="2361075" y="2840050"/>
            <a:ext cx="4335000" cy="784799"/>
          </a:xfrm>
          <a:prstGeom prst="rect">
            <a:avLst/>
          </a:prstGeom>
        </p:spPr>
        <p:txBody>
          <a:bodyPr lIns="91425" tIns="91425" rIns="91425" bIns="91425" anchor="t" anchorCtr="0"/>
          <a:lstStyle>
            <a:lvl1pPr algn="ctr" rtl="0">
              <a:spcBef>
                <a:spcPts val="0"/>
              </a:spcBef>
              <a:buClr>
                <a:srgbClr val="ECC1C8"/>
              </a:buClr>
              <a:buSzPct val="100000"/>
              <a:buNone/>
              <a:defRPr sz="1800">
                <a:solidFill>
                  <a:srgbClr val="ECC1C8"/>
                </a:solidFill>
              </a:defRPr>
            </a:lvl1pPr>
            <a:lvl2pPr algn="ctr" rtl="0">
              <a:spcBef>
                <a:spcPts val="0"/>
              </a:spcBef>
              <a:buClr>
                <a:srgbClr val="ECC1C8"/>
              </a:buClr>
              <a:buSzPct val="100000"/>
              <a:buNone/>
              <a:defRPr sz="1800">
                <a:solidFill>
                  <a:srgbClr val="ECC1C8"/>
                </a:solidFill>
              </a:defRPr>
            </a:lvl2pPr>
            <a:lvl3pPr algn="ctr" rtl="0">
              <a:spcBef>
                <a:spcPts val="0"/>
              </a:spcBef>
              <a:buClr>
                <a:srgbClr val="ECC1C8"/>
              </a:buClr>
              <a:buSzPct val="100000"/>
              <a:buNone/>
              <a:defRPr sz="1800">
                <a:solidFill>
                  <a:srgbClr val="ECC1C8"/>
                </a:solidFill>
              </a:defRPr>
            </a:lvl3pPr>
            <a:lvl4pPr algn="ctr" rtl="0">
              <a:spcBef>
                <a:spcPts val="0"/>
              </a:spcBef>
              <a:buClr>
                <a:srgbClr val="ECC1C8"/>
              </a:buClr>
              <a:buNone/>
              <a:defRPr>
                <a:solidFill>
                  <a:srgbClr val="ECC1C8"/>
                </a:solidFill>
              </a:defRPr>
            </a:lvl4pPr>
            <a:lvl5pPr algn="ctr" rtl="0">
              <a:spcBef>
                <a:spcPts val="0"/>
              </a:spcBef>
              <a:buClr>
                <a:srgbClr val="ECC1C8"/>
              </a:buClr>
              <a:buNone/>
              <a:defRPr>
                <a:solidFill>
                  <a:srgbClr val="ECC1C8"/>
                </a:solidFill>
              </a:defRPr>
            </a:lvl5pPr>
            <a:lvl6pPr algn="ctr" rtl="0">
              <a:spcBef>
                <a:spcPts val="0"/>
              </a:spcBef>
              <a:buClr>
                <a:srgbClr val="ECC1C8"/>
              </a:buClr>
              <a:buNone/>
              <a:defRPr>
                <a:solidFill>
                  <a:srgbClr val="ECC1C8"/>
                </a:solidFill>
              </a:defRPr>
            </a:lvl6pPr>
            <a:lvl7pPr algn="ctr" rtl="0">
              <a:spcBef>
                <a:spcPts val="0"/>
              </a:spcBef>
              <a:buClr>
                <a:srgbClr val="ECC1C8"/>
              </a:buClr>
              <a:buNone/>
              <a:defRPr>
                <a:solidFill>
                  <a:srgbClr val="ECC1C8"/>
                </a:solidFill>
              </a:defRPr>
            </a:lvl7pPr>
            <a:lvl8pPr algn="ctr" rtl="0">
              <a:spcBef>
                <a:spcPts val="0"/>
              </a:spcBef>
              <a:buClr>
                <a:srgbClr val="ECC1C8"/>
              </a:buClr>
              <a:buNone/>
              <a:defRPr>
                <a:solidFill>
                  <a:srgbClr val="ECC1C8"/>
                </a:solidFill>
              </a:defRPr>
            </a:lvl8pPr>
            <a:lvl9pPr algn="ctr" rtl="0">
              <a:spcBef>
                <a:spcPts val="0"/>
              </a:spcBef>
              <a:buClr>
                <a:srgbClr val="ECC1C8"/>
              </a:buClr>
              <a:buNone/>
              <a:defRPr>
                <a:solidFill>
                  <a:srgbClr val="ECC1C8"/>
                </a:solidFill>
              </a:defRPr>
            </a:lvl9pPr>
          </a:lstStyle>
          <a:p>
            <a:endParaRPr/>
          </a:p>
        </p:txBody>
      </p:sp>
    </p:spTree>
    <p:extLst>
      <p:ext uri="{BB962C8B-B14F-4D97-AF65-F5344CB8AC3E}">
        <p14:creationId xmlns:p14="http://schemas.microsoft.com/office/powerpoint/2010/main" val="28033810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1pPr>
            <a:lvl2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2pPr>
            <a:lvl3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3pPr>
            <a:lvl4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4pPr>
            <a:lvl5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5pPr>
            <a:lvl6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6pPr>
            <a:lvl7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7pPr>
            <a:lvl8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8pPr>
            <a:lvl9pPr>
              <a:spcBef>
                <a:spcPts val="0"/>
              </a:spcBef>
              <a:buClr>
                <a:srgbClr val="4D4A56"/>
              </a:buClr>
              <a:buSzPct val="100000"/>
              <a:buFont typeface="Playfair Display"/>
              <a:buNone/>
              <a:defRPr sz="1800" b="1" i="1">
                <a:solidFill>
                  <a:srgbClr val="4D4A56"/>
                </a:solidFill>
                <a:latin typeface="Playfair Display"/>
                <a:ea typeface="Playfair Display"/>
                <a:cs typeface="Playfair Display"/>
                <a:sym typeface="Playfair Display"/>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rgbClr val="4D4A56"/>
              </a:buClr>
              <a:buSzPct val="100000"/>
              <a:buFont typeface="Tinos"/>
              <a:buChar char="▹"/>
              <a:defRPr sz="3000">
                <a:solidFill>
                  <a:srgbClr val="4D4A56"/>
                </a:solidFill>
                <a:latin typeface="Tinos"/>
                <a:ea typeface="Tinos"/>
                <a:cs typeface="Tinos"/>
                <a:sym typeface="Tinos"/>
              </a:defRPr>
            </a:lvl1pPr>
            <a:lvl2pPr>
              <a:spcBef>
                <a:spcPts val="480"/>
              </a:spcBef>
              <a:buClr>
                <a:srgbClr val="4D4A56"/>
              </a:buClr>
              <a:buSzPct val="100000"/>
              <a:buFont typeface="Tinos"/>
              <a:buChar char="▸"/>
              <a:defRPr sz="2400">
                <a:solidFill>
                  <a:srgbClr val="4D4A56"/>
                </a:solidFill>
                <a:latin typeface="Tinos"/>
                <a:ea typeface="Tinos"/>
                <a:cs typeface="Tinos"/>
                <a:sym typeface="Tinos"/>
              </a:defRPr>
            </a:lvl2pPr>
            <a:lvl3pPr>
              <a:spcBef>
                <a:spcPts val="480"/>
              </a:spcBef>
              <a:buClr>
                <a:srgbClr val="4D4A56"/>
              </a:buClr>
              <a:buSzPct val="100000"/>
              <a:buFont typeface="Tinos"/>
              <a:buChar char="◦"/>
              <a:defRPr sz="2400">
                <a:solidFill>
                  <a:srgbClr val="4D4A56"/>
                </a:solidFill>
                <a:latin typeface="Tinos"/>
                <a:ea typeface="Tinos"/>
                <a:cs typeface="Tinos"/>
                <a:sym typeface="Tinos"/>
              </a:defRPr>
            </a:lvl3pPr>
            <a:lvl4pPr>
              <a:spcBef>
                <a:spcPts val="360"/>
              </a:spcBef>
              <a:buClr>
                <a:srgbClr val="4D4A56"/>
              </a:buClr>
              <a:buSzPct val="100000"/>
              <a:buFont typeface="Tinos"/>
              <a:defRPr sz="1800">
                <a:solidFill>
                  <a:srgbClr val="4D4A56"/>
                </a:solidFill>
                <a:latin typeface="Tinos"/>
                <a:ea typeface="Tinos"/>
                <a:cs typeface="Tinos"/>
                <a:sym typeface="Tinos"/>
              </a:defRPr>
            </a:lvl4pPr>
            <a:lvl5pPr>
              <a:spcBef>
                <a:spcPts val="360"/>
              </a:spcBef>
              <a:buClr>
                <a:srgbClr val="4D4A56"/>
              </a:buClr>
              <a:buSzPct val="100000"/>
              <a:buFont typeface="Tinos"/>
              <a:defRPr sz="1800">
                <a:solidFill>
                  <a:srgbClr val="4D4A56"/>
                </a:solidFill>
                <a:latin typeface="Tinos"/>
                <a:ea typeface="Tinos"/>
                <a:cs typeface="Tinos"/>
                <a:sym typeface="Tinos"/>
              </a:defRPr>
            </a:lvl5pPr>
            <a:lvl6pPr>
              <a:spcBef>
                <a:spcPts val="360"/>
              </a:spcBef>
              <a:buClr>
                <a:srgbClr val="4D4A56"/>
              </a:buClr>
              <a:buSzPct val="100000"/>
              <a:buFont typeface="Tinos"/>
              <a:defRPr sz="1800">
                <a:solidFill>
                  <a:srgbClr val="4D4A56"/>
                </a:solidFill>
                <a:latin typeface="Tinos"/>
                <a:ea typeface="Tinos"/>
                <a:cs typeface="Tinos"/>
                <a:sym typeface="Tinos"/>
              </a:defRPr>
            </a:lvl6pPr>
            <a:lvl7pPr>
              <a:spcBef>
                <a:spcPts val="360"/>
              </a:spcBef>
              <a:buClr>
                <a:srgbClr val="4D4A56"/>
              </a:buClr>
              <a:buSzPct val="100000"/>
              <a:buFont typeface="Tinos"/>
              <a:defRPr sz="1800">
                <a:solidFill>
                  <a:srgbClr val="4D4A56"/>
                </a:solidFill>
                <a:latin typeface="Tinos"/>
                <a:ea typeface="Tinos"/>
                <a:cs typeface="Tinos"/>
                <a:sym typeface="Tinos"/>
              </a:defRPr>
            </a:lvl7pPr>
            <a:lvl8pPr>
              <a:spcBef>
                <a:spcPts val="360"/>
              </a:spcBef>
              <a:buClr>
                <a:srgbClr val="4D4A56"/>
              </a:buClr>
              <a:buSzPct val="100000"/>
              <a:buFont typeface="Tinos"/>
              <a:defRPr sz="1800">
                <a:solidFill>
                  <a:srgbClr val="4D4A56"/>
                </a:solidFill>
                <a:latin typeface="Tinos"/>
                <a:ea typeface="Tinos"/>
                <a:cs typeface="Tinos"/>
                <a:sym typeface="Tinos"/>
              </a:defRPr>
            </a:lvl8pPr>
            <a:lvl9pPr>
              <a:spcBef>
                <a:spcPts val="360"/>
              </a:spcBef>
              <a:buClr>
                <a:srgbClr val="4D4A56"/>
              </a:buClr>
              <a:buSzPct val="100000"/>
              <a:buFont typeface="Tinos"/>
              <a:defRPr sz="1800">
                <a:solidFill>
                  <a:srgbClr val="4D4A56"/>
                </a:solidFill>
                <a:latin typeface="Tinos"/>
                <a:ea typeface="Tinos"/>
                <a:cs typeface="Tinos"/>
                <a:sym typeface="Tino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7" r:id="rId3"/>
    <p:sldLayoutId id="2147483659" r:id="rId4"/>
    <p:sldLayoutId id="2147483661" r:id="rId5"/>
    <p:sldLayoutId id="214748366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profs.gonbad.ac.ir/khanduzi" TargetMode="External"/><Relationship Id="rId5" Type="http://schemas.openxmlformats.org/officeDocument/2006/relationships/hyperlink" Target="mailto:khanduzi@gonbad.ac.ir" TargetMode="External"/><Relationship Id="rId4" Type="http://schemas.openxmlformats.org/officeDocument/2006/relationships/hyperlink" Target="mailto:raheleh.khanduzi@gmai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13" name="Rectangle 5"/>
          <p:cNvSpPr txBox="1">
            <a:spLocks noChangeArrowheads="1"/>
          </p:cNvSpPr>
          <p:nvPr/>
        </p:nvSpPr>
        <p:spPr>
          <a:xfrm>
            <a:off x="2041425" y="3134768"/>
            <a:ext cx="5040560" cy="12149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defRPr/>
            </a:pPr>
            <a:r>
              <a:rPr lang="en-US" sz="4400" b="1" dirty="0" smtClean="0">
                <a:solidFill>
                  <a:schemeClr val="accent6">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LINGO Software</a:t>
            </a:r>
            <a:endParaRPr lang="en-US" sz="4400" b="1" dirty="0">
              <a:solidFill>
                <a:schemeClr val="accent6">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4"/>
          <p:cNvSpPr txBox="1">
            <a:spLocks noChangeArrowheads="1"/>
          </p:cNvSpPr>
          <p:nvPr/>
        </p:nvSpPr>
        <p:spPr>
          <a:xfrm>
            <a:off x="2051718" y="14933"/>
            <a:ext cx="5040561" cy="762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defRPr/>
            </a:pPr>
            <a:r>
              <a:rPr lang="fa-IR" sz="35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   به نام خدا</a:t>
            </a:r>
            <a:endParaRPr lang="en-US" sz="3500" b="1" dirty="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endParaRPr>
          </a:p>
        </p:txBody>
      </p:sp>
      <p:sp>
        <p:nvSpPr>
          <p:cNvPr id="16" name="Rectangle 15"/>
          <p:cNvSpPr/>
          <p:nvPr/>
        </p:nvSpPr>
        <p:spPr>
          <a:xfrm>
            <a:off x="228699" y="4073841"/>
            <a:ext cx="1524525" cy="338554"/>
          </a:xfrm>
          <a:prstGeom prst="rect">
            <a:avLst/>
          </a:prstGeom>
        </p:spPr>
        <p:txBody>
          <a:bodyPr wrap="square">
            <a:spAutoFit/>
          </a:bodyPr>
          <a:lstStyle/>
          <a:p>
            <a:pPr algn="ctr" rtl="1">
              <a:defRPr/>
            </a:pPr>
            <a:r>
              <a:rPr lang="fa-IR" sz="1600" b="1" dirty="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تحقیق در </a:t>
            </a:r>
            <a:r>
              <a:rPr lang="fa-IR" sz="16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عملیات2</a:t>
            </a:r>
            <a:endParaRPr lang="fa-IR" sz="1600" b="1" dirty="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endParaRPr>
          </a:p>
        </p:txBody>
      </p:sp>
      <p:grpSp>
        <p:nvGrpSpPr>
          <p:cNvPr id="9" name="Shape 339"/>
          <p:cNvGrpSpPr/>
          <p:nvPr/>
        </p:nvGrpSpPr>
        <p:grpSpPr>
          <a:xfrm>
            <a:off x="395536" y="742950"/>
            <a:ext cx="1440160" cy="1875493"/>
            <a:chOff x="590250" y="244200"/>
            <a:chExt cx="407975" cy="532175"/>
          </a:xfrm>
        </p:grpSpPr>
        <p:sp>
          <p:nvSpPr>
            <p:cNvPr id="12" name="Shape 34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 name="Shape 34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 name="Shape 34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 name="Shape 34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 name="Shape 34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 name="Shape 345"/>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 name="Shape 346"/>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 name="Shape 347"/>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 name="Shape 348"/>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 name="Shape 34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 name="Shape 350"/>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 name="Shape 351"/>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 name="Shape 352"/>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 name="Shape 353"/>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2" name="Rectangle 1"/>
          <p:cNvSpPr/>
          <p:nvPr/>
        </p:nvSpPr>
        <p:spPr>
          <a:xfrm>
            <a:off x="311171" y="1418384"/>
            <a:ext cx="1465571" cy="584775"/>
          </a:xfrm>
          <a:prstGeom prst="rect">
            <a:avLst/>
          </a:prstGeom>
        </p:spPr>
        <p:txBody>
          <a:bodyPr wrap="square">
            <a:spAutoFit/>
          </a:bodyPr>
          <a:lstStyle/>
          <a:p>
            <a:pPr algn="ctr" rtl="1">
              <a:defRPr/>
            </a:pPr>
            <a:r>
              <a:rPr lang="fa-IR" sz="16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اردیبهشت ماه 1398</a:t>
            </a:r>
          </a:p>
        </p:txBody>
      </p:sp>
      <p:grpSp>
        <p:nvGrpSpPr>
          <p:cNvPr id="39" name="Shape 374"/>
          <p:cNvGrpSpPr/>
          <p:nvPr/>
        </p:nvGrpSpPr>
        <p:grpSpPr>
          <a:xfrm>
            <a:off x="179512" y="3683326"/>
            <a:ext cx="1548695" cy="1202803"/>
            <a:chOff x="596350" y="929175"/>
            <a:chExt cx="407950" cy="497475"/>
          </a:xfrm>
        </p:grpSpPr>
        <p:sp>
          <p:nvSpPr>
            <p:cNvPr id="40" name="Shape 375"/>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1" name="Shape 376"/>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2" name="Shape 377"/>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3" name="Shape 378"/>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4" name="Shape 379"/>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5" name="Shape 380"/>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6" name="Shape 381"/>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48" name="Shape 494"/>
          <p:cNvSpPr/>
          <p:nvPr/>
        </p:nvSpPr>
        <p:spPr>
          <a:xfrm>
            <a:off x="7694130" y="833608"/>
            <a:ext cx="1059559" cy="1250658"/>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 name="Rectangle 2"/>
          <p:cNvSpPr/>
          <p:nvPr/>
        </p:nvSpPr>
        <p:spPr>
          <a:xfrm>
            <a:off x="7705281" y="1043438"/>
            <a:ext cx="1059559" cy="830997"/>
          </a:xfrm>
          <a:prstGeom prst="rect">
            <a:avLst/>
          </a:prstGeom>
        </p:spPr>
        <p:txBody>
          <a:bodyPr wrap="square">
            <a:spAutoFit/>
          </a:bodyPr>
          <a:lstStyle/>
          <a:p>
            <a:pPr algn="ctr">
              <a:defRPr/>
            </a:pPr>
            <a:r>
              <a:rPr lang="fa-IR" sz="16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استاد: </a:t>
            </a:r>
            <a:endParaRPr lang="fa-IR" sz="1600" b="1" dirty="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endParaRPr>
          </a:p>
          <a:p>
            <a:pPr algn="ctr">
              <a:defRPr/>
            </a:pPr>
            <a:r>
              <a:rPr lang="fa-IR" sz="1600" b="1" dirty="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راحله خاندوزی</a:t>
            </a:r>
          </a:p>
        </p:txBody>
      </p:sp>
      <p:sp>
        <p:nvSpPr>
          <p:cNvPr id="33" name="Rectangle 32"/>
          <p:cNvSpPr/>
          <p:nvPr/>
        </p:nvSpPr>
        <p:spPr>
          <a:xfrm>
            <a:off x="7694130" y="3999409"/>
            <a:ext cx="969063" cy="830997"/>
          </a:xfrm>
          <a:prstGeom prst="rect">
            <a:avLst/>
          </a:prstGeom>
        </p:spPr>
        <p:txBody>
          <a:bodyPr wrap="square">
            <a:spAutoFit/>
          </a:bodyPr>
          <a:lstStyle/>
          <a:p>
            <a:pPr algn="ctr" rtl="1">
              <a:defRPr/>
            </a:pPr>
            <a:r>
              <a:rPr lang="fa-IR" sz="16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دانشگاه</a:t>
            </a:r>
          </a:p>
          <a:p>
            <a:pPr algn="ctr" rtl="1">
              <a:defRPr/>
            </a:pPr>
            <a:r>
              <a:rPr lang="fa-IR" sz="16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 گنبد کاووس</a:t>
            </a:r>
            <a:endParaRPr lang="en-US" sz="1600" b="1" dirty="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endParaRPr>
          </a:p>
        </p:txBody>
      </p:sp>
      <p:grpSp>
        <p:nvGrpSpPr>
          <p:cNvPr id="34" name="Shape 374"/>
          <p:cNvGrpSpPr/>
          <p:nvPr/>
        </p:nvGrpSpPr>
        <p:grpSpPr>
          <a:xfrm>
            <a:off x="7645781" y="3793776"/>
            <a:ext cx="1107908" cy="1202803"/>
            <a:chOff x="596350" y="929175"/>
            <a:chExt cx="407950" cy="497475"/>
          </a:xfrm>
        </p:grpSpPr>
        <p:sp>
          <p:nvSpPr>
            <p:cNvPr id="35" name="Shape 375"/>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 name="Shape 376"/>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7" name="Shape 377"/>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8" name="Shape 378"/>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 name="Shape 379"/>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9" name="Shape 380"/>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0" name="Shape 381"/>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4D4A56"/>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pic>
        <p:nvPicPr>
          <p:cNvPr id="51" name="Picture 50"/>
          <p:cNvPicPr>
            <a:picLocks noChangeAspect="1" noChangeArrowheads="1"/>
          </p:cNvPicPr>
          <p:nvPr/>
        </p:nvPicPr>
        <p:blipFill>
          <a:blip r:embed="rId3"/>
          <a:srcRect/>
          <a:stretch>
            <a:fillRect/>
          </a:stretch>
        </p:blipFill>
        <p:spPr bwMode="auto">
          <a:xfrm>
            <a:off x="4193949" y="776934"/>
            <a:ext cx="756097" cy="78670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087722" y="1956723"/>
            <a:ext cx="4968553" cy="1015663"/>
          </a:xfrm>
          <a:prstGeom prst="rect">
            <a:avLst/>
          </a:prstGeom>
        </p:spPr>
        <p:txBody>
          <a:bodyPr wrap="square">
            <a:spAutoFit/>
          </a:bodyPr>
          <a:lstStyle/>
          <a:p>
            <a:pPr algn="ctr" rtl="1">
              <a:defRPr/>
            </a:pPr>
            <a:r>
              <a:rPr lang="fa-IR" sz="30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آموزش  </a:t>
            </a:r>
            <a:r>
              <a:rPr lang="fa-IR" sz="3000" b="1" dirty="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نرم افزار لینگو برای </a:t>
            </a:r>
            <a:endParaRPr lang="fa-IR" sz="30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endParaRPr>
          </a:p>
          <a:p>
            <a:pPr algn="ctr" rtl="1">
              <a:defRPr/>
            </a:pPr>
            <a:r>
              <a:rPr lang="fa-IR" sz="3000" b="1" dirty="0" smtClean="0">
                <a:solidFill>
                  <a:schemeClr val="accent6">
                    <a:lumMod val="10000"/>
                  </a:schemeClr>
                </a:solidFill>
                <a:effectLst>
                  <a:outerShdw blurRad="38100" dist="38100" dir="2700000" algn="tl">
                    <a:srgbClr val="000000">
                      <a:alpha val="43137"/>
                    </a:srgbClr>
                  </a:outerShdw>
                </a:effectLst>
                <a:latin typeface="IranNastaliq" pitchFamily="18" charset="0"/>
                <a:cs typeface="B Titr" pitchFamily="2" charset="-78"/>
              </a:rPr>
              <a:t>دانشجویان مدیریت</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a:lstStyle>
          <a:p>
            <a:pPr algn="r">
              <a:defRPr/>
            </a:pPr>
            <a:r>
              <a:rPr lang="fa-IR" b="1" dirty="0" smtClean="0">
                <a:solidFill>
                  <a:schemeClr val="accent4">
                    <a:lumMod val="20000"/>
                    <a:lumOff val="80000"/>
                  </a:schemeClr>
                </a:solidFill>
                <a:effectLst>
                  <a:outerShdw blurRad="38100" dist="38100" dir="2700000" algn="tl">
                    <a:srgbClr val="000000">
                      <a:alpha val="43137"/>
                    </a:srgbClr>
                  </a:outerShdw>
                </a:effectLst>
                <a:cs typeface="B Nazanin" pitchFamily="2" charset="-78"/>
              </a:rPr>
              <a:t>5 دلیل برای استفاده از لینگو</a:t>
            </a:r>
            <a:endParaRPr lang="fr-CA"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pic>
        <p:nvPicPr>
          <p:cNvPr id="3" name="Picture 2"/>
          <p:cNvPicPr>
            <a:picLocks noChangeAspect="1" noChangeArrowheads="1"/>
          </p:cNvPicPr>
          <p:nvPr/>
        </p:nvPicPr>
        <p:blipFill>
          <a:blip r:embed="rId2"/>
          <a:srcRect/>
          <a:stretch>
            <a:fillRect/>
          </a:stretch>
        </p:blipFill>
        <p:spPr bwMode="auto">
          <a:xfrm>
            <a:off x="539750" y="115888"/>
            <a:ext cx="1800225" cy="12255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1203598"/>
            <a:ext cx="8915400" cy="3292475"/>
          </a:xfrm>
          <a:prstGeom prst="rect">
            <a:avLst/>
          </a:prstGeom>
          <a:noFill/>
        </p:spPr>
        <p:txBody>
          <a:bodyPr>
            <a:spAutoFit/>
          </a:bodyPr>
          <a:lstStyle/>
          <a:p>
            <a:pPr algn="r" rtl="1">
              <a:buFont typeface="Wingdings" pitchFamily="2" charset="2"/>
              <a:buChar char="ü"/>
              <a:defRPr/>
            </a:pPr>
            <a:r>
              <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 دسترسی آسان به داده ها:</a:t>
            </a:r>
          </a:p>
          <a:p>
            <a:pPr algn="r" rtl="1">
              <a:buFont typeface="Wingdings" pitchFamily="2" charset="2"/>
              <a:buChar char="ü"/>
              <a:defRPr/>
            </a:pPr>
            <a:endPar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اجازه استفاده از داده ها در صفحه های گسترده را برای ساختن مدل به ما داده.</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به همین شکل اجازه چاپ نتایج در صفحه های گسترده را نیز داده.</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تهیه گزارشات را آسانتر کرده.</a:t>
            </a:r>
          </a:p>
          <a:p>
            <a:pPr algn="r" rtl="1">
              <a:defRPr/>
            </a:pPr>
            <a:endParaRPr lang="fr-CA"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41535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a:lstStyle>
          <a:p>
            <a:pPr algn="r">
              <a:defRPr/>
            </a:pPr>
            <a:r>
              <a:rPr lang="fa-IR" b="1" dirty="0" smtClean="0">
                <a:solidFill>
                  <a:schemeClr val="accent4">
                    <a:lumMod val="20000"/>
                    <a:lumOff val="80000"/>
                  </a:schemeClr>
                </a:solidFill>
                <a:effectLst>
                  <a:outerShdw blurRad="38100" dist="38100" dir="2700000" algn="tl">
                    <a:srgbClr val="000000">
                      <a:alpha val="43137"/>
                    </a:srgbClr>
                  </a:outerShdw>
                </a:effectLst>
                <a:cs typeface="B Nazanin" pitchFamily="2" charset="-78"/>
              </a:rPr>
              <a:t>5 دلیل برای استفاده از لینگو</a:t>
            </a:r>
            <a:endParaRPr lang="fr-CA"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pic>
        <p:nvPicPr>
          <p:cNvPr id="3" name="Picture 2"/>
          <p:cNvPicPr>
            <a:picLocks noChangeAspect="1" noChangeArrowheads="1"/>
          </p:cNvPicPr>
          <p:nvPr/>
        </p:nvPicPr>
        <p:blipFill>
          <a:blip r:embed="rId2"/>
          <a:srcRect/>
          <a:stretch>
            <a:fillRect/>
          </a:stretch>
        </p:blipFill>
        <p:spPr bwMode="auto">
          <a:xfrm>
            <a:off x="539750" y="115888"/>
            <a:ext cx="1800225" cy="12255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66700" y="1419225"/>
            <a:ext cx="8610600" cy="3724275"/>
          </a:xfrm>
          <a:prstGeom prst="rect">
            <a:avLst/>
          </a:prstGeom>
          <a:noFill/>
        </p:spPr>
        <p:txBody>
          <a:bodyPr>
            <a:spAutoFit/>
          </a:bodyPr>
          <a:lstStyle/>
          <a:p>
            <a:pPr algn="r" rtl="1">
              <a:buFont typeface="Wingdings" pitchFamily="2" charset="2"/>
              <a:buChar char="ü"/>
              <a:defRPr/>
            </a:pPr>
            <a:r>
              <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 سلور قدرتمند و قابل اتکا.</a:t>
            </a:r>
          </a:p>
          <a:p>
            <a:pPr algn="r" rtl="1">
              <a:defRPr/>
            </a:pPr>
            <a:endPar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just"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دیگر احتیاج به سلور کمکی </a:t>
            </a:r>
            <a:r>
              <a:rPr lang="fr-CA" sz="2800" b="1" dirty="0" err="1">
                <a:solidFill>
                  <a:schemeClr val="accent4">
                    <a:lumMod val="20000"/>
                    <a:lumOff val="80000"/>
                  </a:schemeClr>
                </a:solidFill>
                <a:effectLst>
                  <a:outerShdw blurRad="38100" dist="38100" dir="2700000" algn="tl">
                    <a:srgbClr val="000000">
                      <a:alpha val="43137"/>
                    </a:srgbClr>
                  </a:outerShdw>
                </a:effectLst>
                <a:cs typeface="B Nazanin" pitchFamily="2" charset="-78"/>
              </a:rPr>
              <a:t>add</a:t>
            </a:r>
            <a:r>
              <a:rPr lang="fr-CA"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-in)</a:t>
            </a: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 ندارید.</a:t>
            </a:r>
          </a:p>
          <a:p>
            <a:pPr indent="238125" algn="just"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قابلیت حل مسائل خطی (محدب و مقعر) - درجه دو - با محدودیت درجه دو  و عدد   صحیح </a:t>
            </a:r>
            <a:r>
              <a:rPr lang="fa-IR" sz="2800" b="1" dirty="0" smtClean="0">
                <a:solidFill>
                  <a:schemeClr val="accent4">
                    <a:lumMod val="20000"/>
                    <a:lumOff val="80000"/>
                  </a:schemeClr>
                </a:solidFill>
                <a:effectLst>
                  <a:outerShdw blurRad="38100" dist="38100" dir="2700000" algn="tl">
                    <a:srgbClr val="000000">
                      <a:alpha val="43137"/>
                    </a:srgbClr>
                  </a:outerShdw>
                </a:effectLst>
                <a:cs typeface="B Nazanin" pitchFamily="2" charset="-78"/>
              </a:rPr>
              <a:t>و غیرخطی را </a:t>
            </a: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داده.</a:t>
            </a:r>
          </a:p>
          <a:p>
            <a:pPr algn="just"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بهترین سلور را برای مساله شما انتخاب می کند.</a:t>
            </a:r>
          </a:p>
          <a:p>
            <a:pPr algn="r" rtl="1">
              <a:defRPr/>
            </a:pPr>
            <a:endPar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r" rtl="1">
              <a:defRPr/>
            </a:pPr>
            <a:endParaRPr lang="fr-CA"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41535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a:lstStyle>
          <a:p>
            <a:pPr algn="r">
              <a:defRPr/>
            </a:pPr>
            <a:r>
              <a:rPr lang="fa-IR" b="1" dirty="0" smtClean="0">
                <a:solidFill>
                  <a:schemeClr val="accent4">
                    <a:lumMod val="20000"/>
                    <a:lumOff val="80000"/>
                  </a:schemeClr>
                </a:solidFill>
                <a:effectLst>
                  <a:outerShdw blurRad="38100" dist="38100" dir="2700000" algn="tl">
                    <a:srgbClr val="000000">
                      <a:alpha val="43137"/>
                    </a:srgbClr>
                  </a:outerShdw>
                </a:effectLst>
                <a:cs typeface="B Nazanin" pitchFamily="2" charset="-78"/>
              </a:rPr>
              <a:t>5 دلیل برای استفاده از لینگو</a:t>
            </a:r>
            <a:endParaRPr lang="fr-CA"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pic>
        <p:nvPicPr>
          <p:cNvPr id="3" name="Picture 2"/>
          <p:cNvPicPr>
            <a:picLocks noChangeAspect="1" noChangeArrowheads="1"/>
          </p:cNvPicPr>
          <p:nvPr/>
        </p:nvPicPr>
        <p:blipFill>
          <a:blip r:embed="rId2"/>
          <a:srcRect/>
          <a:stretch>
            <a:fillRect/>
          </a:stretch>
        </p:blipFill>
        <p:spPr bwMode="auto">
          <a:xfrm>
            <a:off x="539750" y="115888"/>
            <a:ext cx="1800225" cy="12255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20613" y="1341438"/>
            <a:ext cx="8534400" cy="3786188"/>
          </a:xfrm>
          <a:prstGeom prst="rect">
            <a:avLst/>
          </a:prstGeom>
          <a:noFill/>
        </p:spPr>
        <p:txBody>
          <a:bodyPr>
            <a:spAutoFit/>
          </a:bodyPr>
          <a:lstStyle/>
          <a:p>
            <a:pPr algn="r" rtl="1">
              <a:buFont typeface="Wingdings" pitchFamily="2" charset="2"/>
              <a:buChar char="ü"/>
              <a:defRPr/>
            </a:pPr>
            <a:r>
              <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 مدلسازی درب منزل</a:t>
            </a:r>
          </a:p>
          <a:p>
            <a:pPr algn="r" rtl="1">
              <a:defRPr/>
            </a:pPr>
            <a:endPar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قابلیت فراخوانی لینگو در نرم افزارهای دیگر را به شما داده.</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هرجا بخواهیم برای ما یک محیط مدلسازی مجهز به همه امکانات فراهم می کند.</a:t>
            </a:r>
          </a:p>
          <a:p>
            <a:pPr algn="r" rtl="1">
              <a:defRPr/>
            </a:pPr>
            <a:endPar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r" rtl="1">
              <a:defRPr/>
            </a:pPr>
            <a:endPar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r" rtl="1">
              <a:defRPr/>
            </a:pPr>
            <a:endParaRPr lang="fr-CA"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41535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a:lstStyle>
          <a:p>
            <a:pPr algn="r">
              <a:defRPr/>
            </a:pPr>
            <a:r>
              <a:rPr lang="fa-IR" b="1" dirty="0" smtClean="0">
                <a:solidFill>
                  <a:schemeClr val="accent4">
                    <a:lumMod val="20000"/>
                    <a:lumOff val="80000"/>
                  </a:schemeClr>
                </a:solidFill>
                <a:effectLst>
                  <a:outerShdw blurRad="38100" dist="38100" dir="2700000" algn="tl">
                    <a:srgbClr val="000000">
                      <a:alpha val="43137"/>
                    </a:srgbClr>
                  </a:outerShdw>
                </a:effectLst>
                <a:cs typeface="B Nazanin" pitchFamily="2" charset="-78"/>
              </a:rPr>
              <a:t>5 دلیل برای استفاده از لینگو</a:t>
            </a:r>
            <a:endParaRPr lang="fr-CA"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pic>
        <p:nvPicPr>
          <p:cNvPr id="3" name="Picture 2"/>
          <p:cNvPicPr>
            <a:picLocks noChangeAspect="1" noChangeArrowheads="1"/>
          </p:cNvPicPr>
          <p:nvPr/>
        </p:nvPicPr>
        <p:blipFill>
          <a:blip r:embed="rId2"/>
          <a:srcRect/>
          <a:stretch>
            <a:fillRect/>
          </a:stretch>
        </p:blipFill>
        <p:spPr bwMode="auto">
          <a:xfrm>
            <a:off x="539750" y="115888"/>
            <a:ext cx="1800225" cy="12255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52400" y="1322388"/>
            <a:ext cx="8534400" cy="3586163"/>
          </a:xfrm>
          <a:prstGeom prst="rect">
            <a:avLst/>
          </a:prstGeom>
          <a:noFill/>
        </p:spPr>
        <p:txBody>
          <a:bodyPr>
            <a:spAutoFit/>
          </a:bodyPr>
          <a:lstStyle/>
          <a:p>
            <a:pPr algn="r" rtl="1">
              <a:buFont typeface="Wingdings" pitchFamily="2" charset="2"/>
              <a:buChar char="ü"/>
              <a:defRPr/>
            </a:pPr>
            <a:r>
              <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 گستره عظیم فایلهای راهنما و اسناد و مدارک.</a:t>
            </a:r>
          </a:p>
          <a:p>
            <a:pPr algn="r" rtl="1">
              <a:defRPr/>
            </a:pPr>
            <a:endPar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تمام دستورات و قابلیتهای نرافزار در </a:t>
            </a:r>
            <a:r>
              <a:rPr lang="fr-CA"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Help</a:t>
            </a: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ش آمده.</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روشهای مدلسازی برای مسایل مهم و عمده نیز آورده شده.</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پشتیبانی روی خط قوی.</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مثالهای متعددی از مسایل کلاسیک جهانی برای گسترش و آزمایش آورده شده.</a:t>
            </a:r>
          </a:p>
          <a:p>
            <a:pPr algn="r" rtl="1">
              <a:defRPr/>
            </a:pPr>
            <a:endParaRPr lang="fr-CA" sz="23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415359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23728" y="0"/>
            <a:ext cx="46799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fa-IR" sz="3200" b="1" dirty="0" smtClean="0">
                <a:solidFill>
                  <a:srgbClr val="5C3B22"/>
                </a:solidFill>
                <a:cs typeface="B Zar" pitchFamily="2" charset="-78"/>
              </a:rPr>
              <a:t>« </a:t>
            </a:r>
            <a:r>
              <a:rPr lang="fa-IR" sz="3200" b="1" dirty="0">
                <a:solidFill>
                  <a:srgbClr val="5C3B22"/>
                </a:solidFill>
                <a:cs typeface="B Zar" pitchFamily="2" charset="-78"/>
              </a:rPr>
              <a:t>آغاز کار با لینگو »</a:t>
            </a:r>
            <a:endParaRPr lang="en-US" sz="3200" b="1" dirty="0">
              <a:solidFill>
                <a:srgbClr val="5C3B22"/>
              </a:solidFill>
              <a:cs typeface="B Zar" pitchFamily="2" charset="-78"/>
            </a:endParaRPr>
          </a:p>
        </p:txBody>
      </p:sp>
      <p:sp>
        <p:nvSpPr>
          <p:cNvPr id="4" name="Rectangle 3"/>
          <p:cNvSpPr>
            <a:spLocks noChangeArrowheads="1"/>
          </p:cNvSpPr>
          <p:nvPr/>
        </p:nvSpPr>
        <p:spPr bwMode="auto">
          <a:xfrm>
            <a:off x="1835697" y="1275606"/>
            <a:ext cx="5112568" cy="288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rtl="1">
              <a:lnSpc>
                <a:spcPct val="90000"/>
              </a:lnSpc>
              <a:spcBef>
                <a:spcPct val="20000"/>
              </a:spcBef>
              <a:buClr>
                <a:srgbClr val="FFFF00"/>
              </a:buClr>
              <a:buFont typeface="Wingdings" pitchFamily="2" charset="2"/>
              <a:buChar char="ü"/>
            </a:pPr>
            <a:endParaRPr lang="fa-IR" sz="3000" b="1" dirty="0">
              <a:solidFill>
                <a:srgbClr val="800000"/>
              </a:solidFill>
              <a:cs typeface="B Titr" pitchFamily="2" charset="-78"/>
            </a:endParaRPr>
          </a:p>
          <a:p>
            <a:pPr marL="342900" indent="-342900" algn="r" rtl="1">
              <a:lnSpc>
                <a:spcPct val="90000"/>
              </a:lnSpc>
              <a:spcBef>
                <a:spcPct val="20000"/>
              </a:spcBef>
              <a:buClr>
                <a:srgbClr val="FFFF00"/>
              </a:buClr>
              <a:buFont typeface="Wingdings" pitchFamily="2" charset="2"/>
              <a:buChar char="ü"/>
            </a:pPr>
            <a:r>
              <a:rPr lang="en-US" sz="3000" b="1" dirty="0">
                <a:cs typeface="B Titr" pitchFamily="2" charset="-78"/>
              </a:rPr>
              <a:t> </a:t>
            </a:r>
            <a:r>
              <a:rPr lang="fa-IR" sz="3000" b="1" dirty="0">
                <a:cs typeface="B Titr" pitchFamily="2" charset="-78"/>
              </a:rPr>
              <a:t>نصب نرم افزار</a:t>
            </a:r>
          </a:p>
          <a:p>
            <a:pPr marL="342900" indent="-342900" algn="r" rtl="1">
              <a:lnSpc>
                <a:spcPct val="90000"/>
              </a:lnSpc>
              <a:spcBef>
                <a:spcPct val="20000"/>
              </a:spcBef>
              <a:buClr>
                <a:srgbClr val="FFFF00"/>
              </a:buClr>
              <a:buFont typeface="Wingdings" pitchFamily="2" charset="2"/>
              <a:buChar char="ü"/>
            </a:pPr>
            <a:r>
              <a:rPr lang="en-US" sz="3000" b="1" dirty="0">
                <a:cs typeface="B Titr" pitchFamily="2" charset="-78"/>
              </a:rPr>
              <a:t> </a:t>
            </a:r>
            <a:r>
              <a:rPr lang="fa-IR" sz="3000" b="1" dirty="0">
                <a:cs typeface="B Titr" pitchFamily="2" charset="-78"/>
              </a:rPr>
              <a:t>اصول اولیه در لینگو</a:t>
            </a:r>
          </a:p>
          <a:p>
            <a:pPr marL="342900" indent="-342900" algn="r" rtl="1">
              <a:lnSpc>
                <a:spcPct val="90000"/>
              </a:lnSpc>
              <a:spcBef>
                <a:spcPct val="20000"/>
              </a:spcBef>
              <a:buClr>
                <a:srgbClr val="FFFF00"/>
              </a:buClr>
              <a:buFont typeface="Wingdings" pitchFamily="2" charset="2"/>
              <a:buChar char="ü"/>
            </a:pPr>
            <a:r>
              <a:rPr lang="en-US" sz="3000" b="1" dirty="0">
                <a:cs typeface="B Titr" pitchFamily="2" charset="-78"/>
              </a:rPr>
              <a:t> </a:t>
            </a:r>
            <a:r>
              <a:rPr lang="fa-IR" sz="3000" b="1" dirty="0">
                <a:cs typeface="B Titr" pitchFamily="2" charset="-78"/>
              </a:rPr>
              <a:t>محیط نرم افزار</a:t>
            </a:r>
          </a:p>
          <a:p>
            <a:pPr marL="342900" indent="-342900" algn="r" rtl="1">
              <a:lnSpc>
                <a:spcPct val="90000"/>
              </a:lnSpc>
              <a:spcBef>
                <a:spcPct val="20000"/>
              </a:spcBef>
              <a:buClr>
                <a:srgbClr val="FFFF00"/>
              </a:buClr>
              <a:buFont typeface="Wingdings" pitchFamily="2" charset="2"/>
              <a:buChar char="ü"/>
            </a:pPr>
            <a:r>
              <a:rPr lang="en-US" sz="3000" b="1" dirty="0">
                <a:cs typeface="B Titr" pitchFamily="2" charset="-78"/>
              </a:rPr>
              <a:t> </a:t>
            </a:r>
            <a:r>
              <a:rPr lang="fa-IR" sz="3000" b="1" dirty="0">
                <a:cs typeface="B Titr" pitchFamily="2" charset="-78"/>
              </a:rPr>
              <a:t>پیاده سازی مدل در لینگو</a:t>
            </a:r>
          </a:p>
        </p:txBody>
      </p:sp>
      <p:pic>
        <p:nvPicPr>
          <p:cNvPr id="5" name="Picture 4"/>
          <p:cNvPicPr>
            <a:picLocks noChangeAspect="1" noChangeArrowheads="1"/>
          </p:cNvPicPr>
          <p:nvPr/>
        </p:nvPicPr>
        <p:blipFill>
          <a:blip r:embed="rId2"/>
          <a:srcRect/>
          <a:stretch>
            <a:fillRect/>
          </a:stretch>
        </p:blipFill>
        <p:spPr bwMode="auto">
          <a:xfrm>
            <a:off x="4139952" y="652859"/>
            <a:ext cx="900112" cy="945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5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p:cTn id="1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3"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4" dur="500"/>
                                        <p:tgtEl>
                                          <p:spTgt spid="4">
                                            <p:txEl>
                                              <p:pRg st="1" end="1"/>
                                            </p:txEl>
                                          </p:spTgt>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9"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0" dur="500"/>
                                        <p:tgtEl>
                                          <p:spTgt spid="4">
                                            <p:txEl>
                                              <p:pRg st="2" end="2"/>
                                            </p:txEl>
                                          </p:spTgt>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4">
                                            <p:txEl>
                                              <p:pRg st="3" end="3"/>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1"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32" dur="500"/>
                                        <p:tgtEl>
                                          <p:spTgt spid="4">
                                            <p:txEl>
                                              <p:pRg st="4" end="4"/>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22" y="536389"/>
            <a:ext cx="1800730" cy="857400"/>
          </a:xfrm>
        </p:spPr>
        <p:txBody>
          <a:bodyPr/>
          <a:lstStyle/>
          <a:p>
            <a:pPr algn="ctr"/>
            <a:r>
              <a:rPr lang="fa-IR" sz="3500" i="0" dirty="0" smtClean="0">
                <a:solidFill>
                  <a:srgbClr val="5C3B22"/>
                </a:solidFill>
                <a:effectLst>
                  <a:outerShdw blurRad="38100" dist="38100" dir="2700000" algn="tl">
                    <a:srgbClr val="000000">
                      <a:alpha val="43137"/>
                    </a:srgbClr>
                  </a:outerShdw>
                </a:effectLst>
                <a:cs typeface="B Titr" pitchFamily="2" charset="-78"/>
              </a:rPr>
              <a:t>نصب</a:t>
            </a:r>
            <a:br>
              <a:rPr lang="fa-IR" sz="3500" i="0" dirty="0" smtClean="0">
                <a:solidFill>
                  <a:srgbClr val="5C3B22"/>
                </a:solidFill>
                <a:effectLst>
                  <a:outerShdw blurRad="38100" dist="38100" dir="2700000" algn="tl">
                    <a:srgbClr val="000000">
                      <a:alpha val="43137"/>
                    </a:srgbClr>
                  </a:outerShdw>
                </a:effectLst>
                <a:cs typeface="B Titr" pitchFamily="2" charset="-78"/>
              </a:rPr>
            </a:br>
            <a:r>
              <a:rPr lang="fa-IR" sz="3500" i="0" dirty="0" smtClean="0">
                <a:solidFill>
                  <a:srgbClr val="5C3B22"/>
                </a:solidFill>
                <a:effectLst>
                  <a:outerShdw blurRad="38100" dist="38100" dir="2700000" algn="tl">
                    <a:srgbClr val="000000">
                      <a:alpha val="43137"/>
                    </a:srgbClr>
                  </a:outerShdw>
                </a:effectLst>
                <a:cs typeface="B Titr" pitchFamily="2" charset="-78"/>
              </a:rPr>
              <a:t> </a:t>
            </a:r>
            <a:r>
              <a:rPr lang="fa-IR" sz="3500" i="0" dirty="0">
                <a:solidFill>
                  <a:srgbClr val="5C3B22"/>
                </a:solidFill>
                <a:effectLst>
                  <a:outerShdw blurRad="38100" dist="38100" dir="2700000" algn="tl">
                    <a:srgbClr val="000000">
                      <a:alpha val="43137"/>
                    </a:srgbClr>
                  </a:outerShdw>
                </a:effectLst>
                <a:cs typeface="B Titr" pitchFamily="2" charset="-78"/>
              </a:rPr>
              <a:t>نرم افزار</a:t>
            </a:r>
            <a:r>
              <a:rPr lang="en-US" sz="3500" i="0" dirty="0">
                <a:solidFill>
                  <a:srgbClr val="5C3B22"/>
                </a:solidFill>
                <a:effectLst>
                  <a:outerShdw blurRad="38100" dist="38100" dir="2700000" algn="tl">
                    <a:srgbClr val="000000">
                      <a:alpha val="43137"/>
                    </a:srgbClr>
                  </a:outerShdw>
                </a:effectLst>
                <a:cs typeface="B Titr" pitchFamily="2" charset="-78"/>
              </a:rPr>
              <a:t/>
            </a:r>
            <a:br>
              <a:rPr lang="en-US" sz="3500" i="0" dirty="0">
                <a:solidFill>
                  <a:srgbClr val="5C3B22"/>
                </a:solidFill>
                <a:effectLst>
                  <a:outerShdw blurRad="38100" dist="38100" dir="2700000" algn="tl">
                    <a:srgbClr val="000000">
                      <a:alpha val="43137"/>
                    </a:srgbClr>
                  </a:outerShdw>
                </a:effectLst>
                <a:cs typeface="B Titr" pitchFamily="2" charset="-78"/>
              </a:rPr>
            </a:br>
            <a:endParaRPr lang="en-US" sz="3500" i="0" dirty="0">
              <a:effectLst>
                <a:outerShdw blurRad="38100" dist="38100" dir="2700000" algn="tl">
                  <a:srgbClr val="000000">
                    <a:alpha val="43137"/>
                  </a:srgbClr>
                </a:outerShdw>
              </a:effectLst>
              <a:cs typeface="B Titr" pitchFamily="2" charset="-78"/>
            </a:endParaRPr>
          </a:p>
        </p:txBody>
      </p:sp>
      <p:sp>
        <p:nvSpPr>
          <p:cNvPr id="3" name="Text Placeholder 2"/>
          <p:cNvSpPr>
            <a:spLocks noGrp="1"/>
          </p:cNvSpPr>
          <p:nvPr>
            <p:ph type="body" idx="1"/>
          </p:nvPr>
        </p:nvSpPr>
        <p:spPr>
          <a:xfrm>
            <a:off x="2555776" y="771550"/>
            <a:ext cx="6007855" cy="3240599"/>
          </a:xfrm>
        </p:spPr>
        <p:txBody>
          <a:bodyPr/>
          <a:lstStyle/>
          <a:p>
            <a:pPr marL="342900" indent="-342900" algn="just" rtl="1">
              <a:lnSpc>
                <a:spcPct val="90000"/>
              </a:lnSpc>
              <a:spcBef>
                <a:spcPct val="20000"/>
              </a:spcBef>
            </a:pPr>
            <a:r>
              <a:rPr lang="fa-IR" sz="2000" b="1" dirty="0">
                <a:effectLst>
                  <a:outerShdw blurRad="38100" dist="38100" dir="2700000" algn="tl">
                    <a:srgbClr val="000000">
                      <a:alpha val="43137"/>
                    </a:srgbClr>
                  </a:outerShdw>
                </a:effectLst>
                <a:cs typeface="B Titr" pitchFamily="2" charset="-78"/>
              </a:rPr>
              <a:t>نصب لینگو به راحتی انجام می گیرد و همانند بسیاری از نرم افزارهای تحت سیستم عامل </a:t>
            </a:r>
            <a:r>
              <a:rPr lang="en-US" sz="2000" b="1" dirty="0">
                <a:effectLst>
                  <a:outerShdw blurRad="38100" dist="38100" dir="2700000" algn="tl">
                    <a:srgbClr val="000000">
                      <a:alpha val="43137"/>
                    </a:srgbClr>
                  </a:outerShdw>
                </a:effectLst>
                <a:latin typeface="Times New Roman" pitchFamily="18" charset="0"/>
                <a:cs typeface="B Titr" pitchFamily="2" charset="-78"/>
              </a:rPr>
              <a:t>Windows</a:t>
            </a:r>
            <a:r>
              <a:rPr lang="fa-IR" sz="2000" b="1" dirty="0">
                <a:effectLst>
                  <a:outerShdw blurRad="38100" dist="38100" dir="2700000" algn="tl">
                    <a:srgbClr val="000000">
                      <a:alpha val="43137"/>
                    </a:srgbClr>
                  </a:outerShdw>
                </a:effectLst>
                <a:cs typeface="B Titr" pitchFamily="2" charset="-78"/>
              </a:rPr>
              <a:t> می باشد. </a:t>
            </a:r>
          </a:p>
          <a:p>
            <a:pPr marL="342900" indent="-342900" algn="just" rtl="1">
              <a:lnSpc>
                <a:spcPct val="90000"/>
              </a:lnSpc>
              <a:spcBef>
                <a:spcPct val="20000"/>
              </a:spcBef>
            </a:pPr>
            <a:r>
              <a:rPr lang="fa-IR" sz="2000" b="1" dirty="0" smtClean="0">
                <a:effectLst>
                  <a:outerShdw blurRad="38100" dist="38100" dir="2700000" algn="tl">
                    <a:srgbClr val="000000">
                      <a:alpha val="43137"/>
                    </a:srgbClr>
                  </a:outerShdw>
                </a:effectLst>
                <a:cs typeface="B Titr" pitchFamily="2" charset="-78"/>
              </a:rPr>
              <a:t>تنها </a:t>
            </a:r>
            <a:r>
              <a:rPr lang="fa-IR" sz="2000" b="1" dirty="0">
                <a:effectLst>
                  <a:outerShdw blurRad="38100" dist="38100" dir="2700000" algn="tl">
                    <a:srgbClr val="000000">
                      <a:alpha val="43137"/>
                    </a:srgbClr>
                  </a:outerShdw>
                </a:effectLst>
                <a:cs typeface="B Titr" pitchFamily="2" charset="-78"/>
              </a:rPr>
              <a:t>نکته ای که در نصب می توان به آن اشاره کرد فضای مورد نیاز در روی دیسک سخت می باشد. برای دریافت نرم افزار می توانید به سایت لینگو مراجعه کنید.</a:t>
            </a:r>
          </a:p>
          <a:p>
            <a:pPr algn="r" rtl="1"/>
            <a:endParaRPr lang="en-US" sz="2000" dirty="0">
              <a:effectLst>
                <a:outerShdw blurRad="38100" dist="38100" dir="2700000" algn="tl">
                  <a:srgbClr val="000000">
                    <a:alpha val="43137"/>
                  </a:srgbClr>
                </a:outerShdw>
              </a:effectLst>
              <a:cs typeface="B Titr" pitchFamily="2" charset="-78"/>
            </a:endParaRPr>
          </a:p>
        </p:txBody>
      </p:sp>
      <p:sp>
        <p:nvSpPr>
          <p:cNvPr id="6" name="Rectangle 5"/>
          <p:cNvSpPr/>
          <p:nvPr/>
        </p:nvSpPr>
        <p:spPr>
          <a:xfrm>
            <a:off x="2123728" y="2715766"/>
            <a:ext cx="2098651" cy="323165"/>
          </a:xfrm>
          <a:prstGeom prst="rect">
            <a:avLst/>
          </a:prstGeom>
        </p:spPr>
        <p:txBody>
          <a:bodyPr wrap="none">
            <a:spAutoFit/>
          </a:bodyPr>
          <a:lstStyle/>
          <a:p>
            <a:r>
              <a:rPr lang="en-US" sz="1500" b="1" dirty="0">
                <a:effectLst>
                  <a:outerShdw blurRad="38100" dist="38100" dir="2700000" algn="tl">
                    <a:srgbClr val="000000">
                      <a:alpha val="43137"/>
                    </a:srgbClr>
                  </a:outerShdw>
                </a:effectLst>
                <a:latin typeface="Times New Roman" pitchFamily="18" charset="0"/>
                <a:cs typeface="Times New Roman" pitchFamily="18" charset="0"/>
              </a:rPr>
              <a:t>https://www.lindo.com/</a:t>
            </a:r>
          </a:p>
        </p:txBody>
      </p:sp>
      <p:pic>
        <p:nvPicPr>
          <p:cNvPr id="3074" name="Picture 2" descr="C:\Documents and Settings\Raheleh\Desktop\li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30051"/>
            <a:ext cx="4320480" cy="24357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24169" y="195486"/>
            <a:ext cx="6338595" cy="400110"/>
          </a:xfrm>
          <a:prstGeom prst="rect">
            <a:avLst/>
          </a:prstGeom>
        </p:spPr>
        <p:txBody>
          <a:bodyPr wrap="none">
            <a:spAutoFit/>
          </a:bodyPr>
          <a:lstStyle/>
          <a:p>
            <a:r>
              <a:rPr lang="en-US" sz="2000" b="1"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https://www.lindo.com/index.php/ls-downloads/try-lingo</a:t>
            </a:r>
          </a:p>
        </p:txBody>
      </p:sp>
    </p:spTree>
    <p:extLst>
      <p:ext uri="{BB962C8B-B14F-4D97-AF65-F5344CB8AC3E}">
        <p14:creationId xmlns:p14="http://schemas.microsoft.com/office/powerpoint/2010/main" val="83425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محیط و نوار ابزار </a:t>
            </a:r>
            <a:r>
              <a:rPr lang="fa-IR" sz="3000" i="0" dirty="0">
                <a:solidFill>
                  <a:schemeClr val="accent6">
                    <a:lumMod val="10000"/>
                  </a:schemeClr>
                </a:solidFill>
                <a:effectLst>
                  <a:outerShdw blurRad="38100" dist="38100" dir="2700000" algn="tl">
                    <a:srgbClr val="000000">
                      <a:alpha val="43137"/>
                    </a:srgbClr>
                  </a:outerShdw>
                </a:effectLst>
                <a:cs typeface="B Titr" pitchFamily="2" charset="-78"/>
              </a:rPr>
              <a:t>لینگو</a:t>
            </a:r>
            <a: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t/>
            </a:r>
            <a:b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br>
            <a:endParaRPr lang="en-US" sz="3000" i="0" dirty="0">
              <a:solidFill>
                <a:schemeClr val="accent6">
                  <a:lumMod val="10000"/>
                </a:schemeClr>
              </a:solidFill>
              <a:cs typeface="B Titr" pitchFamily="2" charset="-78"/>
            </a:endParaRPr>
          </a:p>
        </p:txBody>
      </p:sp>
      <p:pic>
        <p:nvPicPr>
          <p:cNvPr id="2050" name="Picture 2" descr="C:\Users\ferdos\Desktop\li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915566"/>
            <a:ext cx="597666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94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محیط و نوار ابزار </a:t>
            </a:r>
            <a:r>
              <a:rPr lang="fa-IR" sz="3000" i="0" dirty="0">
                <a:solidFill>
                  <a:schemeClr val="accent6">
                    <a:lumMod val="10000"/>
                  </a:schemeClr>
                </a:solidFill>
                <a:effectLst>
                  <a:outerShdw blurRad="38100" dist="38100" dir="2700000" algn="tl">
                    <a:srgbClr val="000000">
                      <a:alpha val="43137"/>
                    </a:srgbClr>
                  </a:outerShdw>
                </a:effectLst>
                <a:cs typeface="B Titr" pitchFamily="2" charset="-78"/>
              </a:rPr>
              <a:t>لینگو</a:t>
            </a:r>
            <a: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t/>
            </a:r>
            <a:b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br>
            <a:endParaRPr lang="en-US" sz="3000" i="0" dirty="0">
              <a:solidFill>
                <a:schemeClr val="accent6">
                  <a:lumMod val="10000"/>
                </a:schemeClr>
              </a:solidFill>
              <a:cs typeface="B Titr"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203598"/>
            <a:ext cx="576064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637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محیط و نوار ابزار </a:t>
            </a:r>
            <a:r>
              <a:rPr lang="fa-IR" sz="3000" i="0" dirty="0">
                <a:solidFill>
                  <a:schemeClr val="accent6">
                    <a:lumMod val="10000"/>
                  </a:schemeClr>
                </a:solidFill>
                <a:effectLst>
                  <a:outerShdw blurRad="38100" dist="38100" dir="2700000" algn="tl">
                    <a:srgbClr val="000000">
                      <a:alpha val="43137"/>
                    </a:srgbClr>
                  </a:outerShdw>
                </a:effectLst>
                <a:cs typeface="B Titr" pitchFamily="2" charset="-78"/>
              </a:rPr>
              <a:t>لینگو</a:t>
            </a:r>
            <a: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t/>
            </a:r>
            <a:b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br>
            <a:endParaRPr lang="en-US" sz="3000" i="0" dirty="0">
              <a:solidFill>
                <a:schemeClr val="accent6">
                  <a:lumMod val="10000"/>
                </a:schemeClr>
              </a:solidFill>
              <a:cs typeface="B Titr"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004888"/>
            <a:ext cx="5760640" cy="307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833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محیط و نوار ابزار </a:t>
            </a:r>
            <a:r>
              <a:rPr lang="fa-IR" sz="3000" i="0" dirty="0">
                <a:solidFill>
                  <a:schemeClr val="accent6">
                    <a:lumMod val="10000"/>
                  </a:schemeClr>
                </a:solidFill>
                <a:effectLst>
                  <a:outerShdw blurRad="38100" dist="38100" dir="2700000" algn="tl">
                    <a:srgbClr val="000000">
                      <a:alpha val="43137"/>
                    </a:srgbClr>
                  </a:outerShdw>
                </a:effectLst>
                <a:cs typeface="B Titr" pitchFamily="2" charset="-78"/>
              </a:rPr>
              <a:t>لینگو</a:t>
            </a:r>
            <a: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t/>
            </a:r>
            <a:b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br>
            <a:endParaRPr lang="en-US" sz="3000" i="0" dirty="0">
              <a:solidFill>
                <a:schemeClr val="accent6">
                  <a:lumMod val="10000"/>
                </a:schemeClr>
              </a:solidFill>
              <a:cs typeface="B Titr" pitchFamily="2" charset="-78"/>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38239"/>
            <a:ext cx="5760640" cy="265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833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000" i="0" dirty="0" smtClean="0">
                <a:solidFill>
                  <a:schemeClr val="bg1">
                    <a:lumMod val="10000"/>
                  </a:schemeClr>
                </a:solidFill>
                <a:effectLst>
                  <a:outerShdw blurRad="38100" dist="38100" dir="2700000" algn="tl">
                    <a:srgbClr val="000000">
                      <a:alpha val="43137"/>
                    </a:srgbClr>
                  </a:outerShdw>
                </a:effectLst>
                <a:cs typeface="B Titr" pitchFamily="2" charset="-78"/>
              </a:rPr>
              <a:t>فهرست مطالب</a:t>
            </a:r>
            <a:endParaRPr lang="en-US" sz="3000" i="0" dirty="0">
              <a:solidFill>
                <a:schemeClr val="bg1">
                  <a:lumMod val="10000"/>
                </a:schemeClr>
              </a:solidFill>
              <a:effectLst>
                <a:outerShdw blurRad="38100" dist="38100" dir="2700000" algn="tl">
                  <a:srgbClr val="000000">
                    <a:alpha val="43137"/>
                  </a:srgbClr>
                </a:outerShdw>
              </a:effectLst>
              <a:cs typeface="B Titr" pitchFamily="2" charset="-78"/>
            </a:endParaRPr>
          </a:p>
        </p:txBody>
      </p:sp>
      <p:sp>
        <p:nvSpPr>
          <p:cNvPr id="3" name="Text Placeholder 2"/>
          <p:cNvSpPr>
            <a:spLocks noGrp="1"/>
          </p:cNvSpPr>
          <p:nvPr>
            <p:ph type="body" idx="1"/>
          </p:nvPr>
        </p:nvSpPr>
        <p:spPr/>
        <p:txBody>
          <a:bodyPr/>
          <a:lstStyle/>
          <a:p>
            <a:pPr algn="r" rtl="1"/>
            <a:r>
              <a:rPr lang="fa-IR" sz="3000" b="1" dirty="0">
                <a:solidFill>
                  <a:schemeClr val="accent6">
                    <a:lumMod val="10000"/>
                  </a:schemeClr>
                </a:solidFill>
                <a:effectLst>
                  <a:outerShdw blurRad="38100" dist="38100" dir="2700000" algn="tl">
                    <a:srgbClr val="000000">
                      <a:alpha val="43137"/>
                    </a:srgbClr>
                  </a:outerShdw>
                </a:effectLst>
                <a:cs typeface="B Nazanin" pitchFamily="2" charset="-78"/>
              </a:rPr>
              <a:t>بهینه سازی</a:t>
            </a:r>
          </a:p>
          <a:p>
            <a:pPr algn="r" rtl="1"/>
            <a:r>
              <a:rPr lang="fa-IR" sz="3000" b="1" dirty="0">
                <a:solidFill>
                  <a:schemeClr val="accent6">
                    <a:lumMod val="10000"/>
                  </a:schemeClr>
                </a:solidFill>
                <a:effectLst>
                  <a:outerShdw blurRad="38100" dist="38100" dir="2700000" algn="tl">
                    <a:srgbClr val="000000">
                      <a:alpha val="43137"/>
                    </a:srgbClr>
                  </a:outerShdw>
                </a:effectLst>
                <a:cs typeface="B Nazanin" pitchFamily="2" charset="-78"/>
              </a:rPr>
              <a:t>لزوم استفاده از نرم افزار بهینه </a:t>
            </a:r>
            <a:r>
              <a:rPr lang="fa-IR" sz="3000" b="1" dirty="0" smtClean="0">
                <a:solidFill>
                  <a:schemeClr val="accent6">
                    <a:lumMod val="10000"/>
                  </a:schemeClr>
                </a:solidFill>
                <a:effectLst>
                  <a:outerShdw blurRad="38100" dist="38100" dir="2700000" algn="tl">
                    <a:srgbClr val="000000">
                      <a:alpha val="43137"/>
                    </a:srgbClr>
                  </a:outerShdw>
                </a:effectLst>
                <a:cs typeface="B Nazanin" pitchFamily="2" charset="-78"/>
              </a:rPr>
              <a:t>سازی</a:t>
            </a:r>
          </a:p>
          <a:p>
            <a:pPr algn="r" rtl="1"/>
            <a:r>
              <a:rPr lang="fa-IR" sz="3000" b="1" dirty="0">
                <a:solidFill>
                  <a:schemeClr val="accent6">
                    <a:lumMod val="10000"/>
                  </a:schemeClr>
                </a:solidFill>
                <a:effectLst>
                  <a:outerShdw blurRad="38100" dist="38100" dir="2700000" algn="tl">
                    <a:srgbClr val="000000">
                      <a:alpha val="43137"/>
                    </a:srgbClr>
                  </a:outerShdw>
                </a:effectLst>
                <a:cs typeface="B Nazanin" pitchFamily="2" charset="-78"/>
              </a:rPr>
              <a:t>نرم افزار</a:t>
            </a:r>
            <a:r>
              <a:rPr lang="en-US" sz="3000" b="1" dirty="0">
                <a:solidFill>
                  <a:schemeClr val="accent6">
                    <a:lumMod val="10000"/>
                  </a:schemeClr>
                </a:solidFill>
                <a:effectLst>
                  <a:outerShdw blurRad="38100" dist="38100" dir="2700000" algn="tl">
                    <a:srgbClr val="000000">
                      <a:alpha val="43137"/>
                    </a:srgbClr>
                  </a:outerShdw>
                </a:effectLst>
                <a:cs typeface="B Nazanin" pitchFamily="2" charset="-78"/>
              </a:rPr>
              <a:t> </a:t>
            </a:r>
            <a:r>
              <a:rPr lang="fa-IR" sz="3000" b="1" dirty="0" smtClean="0">
                <a:solidFill>
                  <a:schemeClr val="accent6">
                    <a:lumMod val="10000"/>
                  </a:schemeClr>
                </a:solidFill>
                <a:effectLst>
                  <a:outerShdw blurRad="38100" dist="38100" dir="2700000" algn="tl">
                    <a:srgbClr val="000000">
                      <a:alpha val="43137"/>
                    </a:srgbClr>
                  </a:outerShdw>
                </a:effectLst>
                <a:cs typeface="B Nazanin" pitchFamily="2" charset="-78"/>
              </a:rPr>
              <a:t>لینگو</a:t>
            </a:r>
          </a:p>
          <a:p>
            <a:pPr algn="r" rtl="1"/>
            <a:r>
              <a:rPr lang="fa-IR" sz="3000" b="1" dirty="0">
                <a:solidFill>
                  <a:schemeClr val="accent6">
                    <a:lumMod val="10000"/>
                  </a:schemeClr>
                </a:solidFill>
                <a:effectLst>
                  <a:outerShdw blurRad="38100" dist="38100" dir="2700000" algn="tl">
                    <a:srgbClr val="000000">
                      <a:alpha val="43137"/>
                    </a:srgbClr>
                  </a:outerShdw>
                </a:effectLst>
                <a:cs typeface="B Nazanin" pitchFamily="2" charset="-78"/>
              </a:rPr>
              <a:t>دلیل برای استفاده از </a:t>
            </a:r>
            <a:r>
              <a:rPr lang="fa-IR" sz="3000" b="1" dirty="0" smtClean="0">
                <a:solidFill>
                  <a:schemeClr val="accent6">
                    <a:lumMod val="10000"/>
                  </a:schemeClr>
                </a:solidFill>
                <a:effectLst>
                  <a:outerShdw blurRad="38100" dist="38100" dir="2700000" algn="tl">
                    <a:srgbClr val="000000">
                      <a:alpha val="43137"/>
                    </a:srgbClr>
                  </a:outerShdw>
                </a:effectLst>
                <a:cs typeface="B Nazanin" pitchFamily="2" charset="-78"/>
              </a:rPr>
              <a:t>لینگو</a:t>
            </a:r>
          </a:p>
          <a:p>
            <a:pPr algn="r" rtl="1"/>
            <a:r>
              <a:rPr lang="fa-IR" sz="3000" b="1" dirty="0">
                <a:solidFill>
                  <a:schemeClr val="accent6">
                    <a:lumMod val="10000"/>
                  </a:schemeClr>
                </a:solidFill>
                <a:effectLst>
                  <a:outerShdw blurRad="38100" dist="38100" dir="2700000" algn="tl">
                    <a:srgbClr val="000000">
                      <a:alpha val="43137"/>
                    </a:srgbClr>
                  </a:outerShdw>
                </a:effectLst>
                <a:cs typeface="B Nazanin" pitchFamily="2" charset="-78"/>
              </a:rPr>
              <a:t>کار با لینگو   </a:t>
            </a:r>
          </a:p>
          <a:p>
            <a:pPr algn="r" rtl="1"/>
            <a:endParaRPr lang="fa-IR" sz="3000" b="1" dirty="0">
              <a:solidFill>
                <a:schemeClr val="accent6">
                  <a:lumMod val="10000"/>
                </a:schemeClr>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016498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محیط و نوار ابزار </a:t>
            </a:r>
            <a:r>
              <a:rPr lang="fa-IR" sz="3000" i="0" dirty="0">
                <a:solidFill>
                  <a:schemeClr val="accent6">
                    <a:lumMod val="10000"/>
                  </a:schemeClr>
                </a:solidFill>
                <a:effectLst>
                  <a:outerShdw blurRad="38100" dist="38100" dir="2700000" algn="tl">
                    <a:srgbClr val="000000">
                      <a:alpha val="43137"/>
                    </a:srgbClr>
                  </a:outerShdw>
                </a:effectLst>
                <a:cs typeface="B Titr" pitchFamily="2" charset="-78"/>
              </a:rPr>
              <a:t>لینگو</a:t>
            </a:r>
            <a: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t/>
            </a:r>
            <a:b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br>
            <a:endParaRPr lang="en-US" sz="3000" i="0" dirty="0">
              <a:solidFill>
                <a:schemeClr val="accent6">
                  <a:lumMod val="10000"/>
                </a:schemeClr>
              </a:solidFill>
              <a:cs typeface="B Titr"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947739"/>
            <a:ext cx="5688632" cy="306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86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محیط و نوار ابزار </a:t>
            </a:r>
            <a:r>
              <a:rPr lang="fa-IR" sz="3000" i="0" dirty="0">
                <a:solidFill>
                  <a:schemeClr val="accent6">
                    <a:lumMod val="10000"/>
                  </a:schemeClr>
                </a:solidFill>
                <a:effectLst>
                  <a:outerShdw blurRad="38100" dist="38100" dir="2700000" algn="tl">
                    <a:srgbClr val="000000">
                      <a:alpha val="43137"/>
                    </a:srgbClr>
                  </a:outerShdw>
                </a:effectLst>
                <a:cs typeface="B Titr" pitchFamily="2" charset="-78"/>
              </a:rPr>
              <a:t>لینگو</a:t>
            </a:r>
            <a: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t/>
            </a:r>
            <a:b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br>
            <a:endParaRPr lang="en-US" sz="3000" i="0" dirty="0">
              <a:solidFill>
                <a:schemeClr val="accent6">
                  <a:lumMod val="10000"/>
                </a:schemeClr>
              </a:solidFill>
              <a:cs typeface="B Titr" pitchFamily="2"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966787"/>
            <a:ext cx="5832649" cy="304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86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محیط و نوار ابزار </a:t>
            </a:r>
            <a:r>
              <a:rPr lang="fa-IR" sz="3000" i="0" dirty="0">
                <a:solidFill>
                  <a:schemeClr val="accent6">
                    <a:lumMod val="10000"/>
                  </a:schemeClr>
                </a:solidFill>
                <a:effectLst>
                  <a:outerShdw blurRad="38100" dist="38100" dir="2700000" algn="tl">
                    <a:srgbClr val="000000">
                      <a:alpha val="43137"/>
                    </a:srgbClr>
                  </a:outerShdw>
                </a:effectLst>
                <a:cs typeface="B Titr" pitchFamily="2" charset="-78"/>
              </a:rPr>
              <a:t>لینگو</a:t>
            </a:r>
            <a: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t/>
            </a:r>
            <a:b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br>
            <a:endParaRPr lang="en-US" sz="3000" i="0" dirty="0">
              <a:solidFill>
                <a:schemeClr val="accent6">
                  <a:lumMod val="10000"/>
                </a:schemeClr>
              </a:solidFill>
              <a:cs typeface="B Titr"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908497"/>
            <a:ext cx="5574382" cy="295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86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محیط و نوار ابزار </a:t>
            </a:r>
            <a:r>
              <a:rPr lang="fa-IR" sz="3000" i="0" dirty="0">
                <a:solidFill>
                  <a:schemeClr val="accent6">
                    <a:lumMod val="10000"/>
                  </a:schemeClr>
                </a:solidFill>
                <a:effectLst>
                  <a:outerShdw blurRad="38100" dist="38100" dir="2700000" algn="tl">
                    <a:srgbClr val="000000">
                      <a:alpha val="43137"/>
                    </a:srgbClr>
                  </a:outerShdw>
                </a:effectLst>
                <a:cs typeface="B Titr" pitchFamily="2" charset="-78"/>
              </a:rPr>
              <a:t>لینگو</a:t>
            </a:r>
            <a: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t/>
            </a:r>
            <a:br>
              <a:rPr lang="fr-CA" sz="3000" i="0" dirty="0">
                <a:solidFill>
                  <a:schemeClr val="accent6">
                    <a:lumMod val="10000"/>
                  </a:schemeClr>
                </a:solidFill>
                <a:effectLst>
                  <a:outerShdw blurRad="38100" dist="38100" dir="2700000" algn="tl">
                    <a:srgbClr val="000000">
                      <a:alpha val="43137"/>
                    </a:srgbClr>
                  </a:outerShdw>
                </a:effectLst>
                <a:cs typeface="B Titr" pitchFamily="2" charset="-78"/>
              </a:rPr>
            </a:br>
            <a:endParaRPr lang="en-US" sz="3000" i="0" dirty="0">
              <a:solidFill>
                <a:schemeClr val="accent6">
                  <a:lumMod val="10000"/>
                </a:schemeClr>
              </a:solidFill>
              <a:cs typeface="B Titr"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33475"/>
            <a:ext cx="5329213" cy="273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86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500" b="1" dirty="0">
                <a:solidFill>
                  <a:schemeClr val="accent3">
                    <a:lumMod val="10000"/>
                  </a:schemeClr>
                </a:solidFill>
                <a:effectLst>
                  <a:outerShdw blurRad="38100" dist="38100" dir="2700000" algn="tl">
                    <a:srgbClr val="000000">
                      <a:alpha val="43137"/>
                    </a:srgbClr>
                  </a:outerShdw>
                </a:effectLst>
                <a:cs typeface="B Titr" pitchFamily="2" charset="-78"/>
              </a:rPr>
              <a:t>کار با لینگو</a:t>
            </a:r>
          </a:p>
        </p:txBody>
      </p:sp>
      <p:sp>
        <p:nvSpPr>
          <p:cNvPr id="3" name="Rectangle 3"/>
          <p:cNvSpPr txBox="1">
            <a:spLocks noChangeArrowheads="1"/>
          </p:cNvSpPr>
          <p:nvPr/>
        </p:nvSpPr>
        <p:spPr>
          <a:xfrm>
            <a:off x="457200" y="617537"/>
            <a:ext cx="7931224"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defRPr/>
            </a:pPr>
            <a:r>
              <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rPr>
              <a:t>عملگرهای لینگو:</a:t>
            </a:r>
          </a:p>
          <a:p>
            <a:pPr algn="r" rtl="1">
              <a:defRPr/>
            </a:pPr>
            <a:r>
              <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rPr>
              <a:t>عملگرهای لینگو عمدتا مشابه اکسل اند.</a:t>
            </a:r>
          </a:p>
          <a:p>
            <a:pPr algn="r" rtl="1">
              <a:buFont typeface="Arial" pitchFamily="34" charset="0"/>
              <a:buNone/>
              <a:defRPr/>
            </a:pPr>
            <a:r>
              <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rPr>
              <a:t>                  جمع: +                        تفریق: -</a:t>
            </a:r>
          </a:p>
          <a:p>
            <a:pPr algn="r" rtl="1">
              <a:buFont typeface="Arial" pitchFamily="34" charset="0"/>
              <a:buNone/>
              <a:defRPr/>
            </a:pPr>
            <a:r>
              <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rPr>
              <a:t>                 ضرب: *                       تقسیم: /</a:t>
            </a:r>
          </a:p>
          <a:p>
            <a:pPr algn="r" rtl="1">
              <a:buFont typeface="Arial" pitchFamily="34" charset="0"/>
              <a:buNone/>
              <a:defRPr/>
            </a:pPr>
            <a:r>
              <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rPr>
              <a:t>                  توان: ^                        مساوی: =</a:t>
            </a:r>
          </a:p>
          <a:p>
            <a:pPr algn="r" rtl="1">
              <a:buFont typeface="Arial" pitchFamily="34" charset="0"/>
              <a:buNone/>
              <a:defRPr/>
            </a:pPr>
            <a:r>
              <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rPr>
              <a:t>            بزرگتر مساوی &lt;             کوچکتر مساوی &gt;</a:t>
            </a:r>
          </a:p>
          <a:p>
            <a:pPr algn="r" rtl="1">
              <a:buFont typeface="Arial" pitchFamily="34" charset="0"/>
              <a:buNone/>
              <a:defRPr/>
            </a:pPr>
            <a:r>
              <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rPr>
              <a:t>در لینگو بزرگتر و کوچکتر بدون مساوی نداریم.</a:t>
            </a:r>
          </a:p>
          <a:p>
            <a:pPr algn="r" rtl="1">
              <a:buFont typeface="Arial" pitchFamily="34" charset="0"/>
              <a:buNone/>
              <a:defRPr/>
            </a:pPr>
            <a:endPar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buFont typeface="Arial" pitchFamily="34" charset="0"/>
              <a:buNone/>
              <a:defRPr/>
            </a:pPr>
            <a:endParaRPr lang="fa-IR" sz="2400" b="1" dirty="0" smtClean="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4" name="Picture 3"/>
          <p:cNvPicPr>
            <a:picLocks noChangeAspect="1" noChangeArrowheads="1"/>
          </p:cNvPicPr>
          <p:nvPr/>
        </p:nvPicPr>
        <p:blipFill>
          <a:blip r:embed="rId2"/>
          <a:srcRect/>
          <a:stretch>
            <a:fillRect/>
          </a:stretch>
        </p:blipFill>
        <p:spPr bwMode="auto">
          <a:xfrm>
            <a:off x="683568" y="603844"/>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07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500" b="1" dirty="0">
                <a:solidFill>
                  <a:schemeClr val="accent3">
                    <a:lumMod val="10000"/>
                  </a:schemeClr>
                </a:solidFill>
                <a:effectLst>
                  <a:outerShdw blurRad="38100" dist="38100" dir="2700000" algn="tl">
                    <a:srgbClr val="000000">
                      <a:alpha val="43137"/>
                    </a:srgbClr>
                  </a:outerShdw>
                </a:effectLst>
                <a:cs typeface="B Titr" pitchFamily="2" charset="-78"/>
              </a:rPr>
              <a:t>کار با لینگو</a:t>
            </a:r>
          </a:p>
        </p:txBody>
      </p:sp>
      <p:sp>
        <p:nvSpPr>
          <p:cNvPr id="3" name="Rectangle 3"/>
          <p:cNvSpPr txBox="1">
            <a:spLocks noChangeArrowheads="1"/>
          </p:cNvSpPr>
          <p:nvPr/>
        </p:nvSpPr>
        <p:spPr>
          <a:xfrm>
            <a:off x="457200" y="699542"/>
            <a:ext cx="8229600" cy="363584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Font typeface="Arial" pitchFamily="34" charset="0"/>
              <a:buNone/>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مقدار مطلق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x</a:t>
            </a: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@abs(x) </a:t>
            </a: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endPar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buFont typeface="Arial" pitchFamily="34" charset="0"/>
              <a:buNone/>
              <a:defRPr/>
            </a:pP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لگاریتم طبیعی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x</a:t>
            </a: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@log(x) </a:t>
            </a:r>
            <a:endPar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buFont typeface="Arial" pitchFamily="34" charset="0"/>
              <a:buNone/>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توابع مثلثاتی: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@sin(x)   @</a:t>
            </a:r>
            <a:r>
              <a:rPr lang="en-US" sz="2600" b="1" dirty="0" err="1" smtClean="0">
                <a:solidFill>
                  <a:schemeClr val="accent3">
                    <a:lumMod val="10000"/>
                  </a:schemeClr>
                </a:solidFill>
                <a:effectLst>
                  <a:outerShdw blurRad="38100" dist="38100" dir="2700000" algn="tl">
                    <a:srgbClr val="000000">
                      <a:alpha val="43137"/>
                    </a:srgbClr>
                  </a:outerShdw>
                </a:effectLst>
                <a:cs typeface="B Titr" pitchFamily="2" charset="-78"/>
              </a:rPr>
              <a:t>cos</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(x)</a:t>
            </a:r>
          </a:p>
          <a:p>
            <a:pPr algn="r" rtl="1">
              <a:buFont typeface="Arial" pitchFamily="34" charset="0"/>
              <a:buNone/>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@tan(x)</a:t>
            </a: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a:t>
            </a:r>
            <a:endPar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buFont typeface="Arial" pitchFamily="34" charset="0"/>
              <a:buNone/>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نمایی: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a:t>
            </a:r>
            <a:r>
              <a:rPr lang="en-US" sz="2600" b="1" dirty="0" err="1" smtClean="0">
                <a:solidFill>
                  <a:schemeClr val="accent3">
                    <a:lumMod val="10000"/>
                  </a:schemeClr>
                </a:solidFill>
                <a:effectLst>
                  <a:outerShdw blurRad="38100" dist="38100" dir="2700000" algn="tl">
                    <a:srgbClr val="000000">
                      <a:alpha val="43137"/>
                    </a:srgbClr>
                  </a:outerShdw>
                </a:effectLst>
                <a:cs typeface="B Titr" pitchFamily="2" charset="-78"/>
              </a:rPr>
              <a:t>exp</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(x)</a:t>
            </a:r>
            <a:endPar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buFont typeface="Arial" pitchFamily="34" charset="0"/>
              <a:buNone/>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کف (مقدار صحیح):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@floor(x)</a:t>
            </a:r>
          </a:p>
          <a:p>
            <a:pPr algn="r" rtl="1">
              <a:buFont typeface="Arial" pitchFamily="34" charset="0"/>
              <a:buNone/>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                تابع ساین: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@sign(x)</a:t>
            </a:r>
            <a:endParaRPr lang="en-US" sz="26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683568" y="603844"/>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77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500" b="1" dirty="0">
                <a:solidFill>
                  <a:schemeClr val="accent3">
                    <a:lumMod val="10000"/>
                  </a:schemeClr>
                </a:solidFill>
                <a:effectLst>
                  <a:outerShdw blurRad="38100" dist="38100" dir="2700000" algn="tl">
                    <a:srgbClr val="000000">
                      <a:alpha val="43137"/>
                    </a:srgbClr>
                  </a:outerShdw>
                </a:effectLst>
                <a:cs typeface="B Titr" pitchFamily="2" charset="-78"/>
              </a:rPr>
              <a:t>کار با لینگو</a:t>
            </a:r>
          </a:p>
        </p:txBody>
      </p:sp>
      <p:sp>
        <p:nvSpPr>
          <p:cNvPr id="3" name="Rectangle 3"/>
          <p:cNvSpPr txBox="1">
            <a:spLocks noChangeArrowheads="1"/>
          </p:cNvSpPr>
          <p:nvPr/>
        </p:nvSpPr>
        <p:spPr>
          <a:xfrm>
            <a:off x="435868" y="699542"/>
            <a:ext cx="8096572" cy="334096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Font typeface="Arial" pitchFamily="34" charset="0"/>
              <a:buNone/>
              <a:defRPr/>
            </a:pP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fa-IR" b="1" dirty="0" smtClean="0">
                <a:solidFill>
                  <a:schemeClr val="accent3">
                    <a:lumMod val="10000"/>
                  </a:schemeClr>
                </a:solidFill>
                <a:effectLst>
                  <a:outerShdw blurRad="38100" dist="38100" dir="2700000" algn="tl">
                    <a:srgbClr val="000000">
                      <a:alpha val="43137"/>
                    </a:srgbClr>
                  </a:outerShdw>
                </a:effectLst>
                <a:cs typeface="B Titr" pitchFamily="2" charset="-78"/>
              </a:rPr>
              <a:t>یافتن بیشینه یک متغیر در مجموعه: </a:t>
            </a: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a:t>
            </a:r>
            <a:r>
              <a:rPr lang="en-US" b="1" dirty="0" err="1" smtClean="0">
                <a:solidFill>
                  <a:schemeClr val="accent3">
                    <a:lumMod val="10000"/>
                  </a:schemeClr>
                </a:solidFill>
                <a:effectLst>
                  <a:outerShdw blurRad="38100" dist="38100" dir="2700000" algn="tl">
                    <a:srgbClr val="000000">
                      <a:alpha val="43137"/>
                    </a:srgbClr>
                  </a:outerShdw>
                </a:effectLst>
                <a:cs typeface="B Titr" pitchFamily="2" charset="-78"/>
              </a:rPr>
              <a:t>smax</a:t>
            </a: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(x1,x2,…) </a:t>
            </a:r>
          </a:p>
          <a:p>
            <a:pPr algn="r" rtl="1">
              <a:buFont typeface="Arial" pitchFamily="34" charset="0"/>
              <a:buNone/>
              <a:defRPr/>
            </a:pPr>
            <a:r>
              <a:rPr lang="fa-IR" b="1" dirty="0" smtClean="0">
                <a:solidFill>
                  <a:schemeClr val="accent3">
                    <a:lumMod val="10000"/>
                  </a:schemeClr>
                </a:solidFill>
                <a:effectLst>
                  <a:outerShdw blurRad="38100" dist="38100" dir="2700000" algn="tl">
                    <a:srgbClr val="000000">
                      <a:alpha val="43137"/>
                    </a:srgbClr>
                  </a:outerShdw>
                </a:effectLst>
                <a:cs typeface="B Titr" pitchFamily="2" charset="-78"/>
              </a:rPr>
              <a:t>  یافتن کمینه:  </a:t>
            </a:r>
            <a:r>
              <a:rPr lang="fr-FR"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fa-IR" b="1" dirty="0" smtClean="0">
                <a:solidFill>
                  <a:schemeClr val="accent3">
                    <a:lumMod val="10000"/>
                  </a:schemeClr>
                </a:solidFill>
                <a:effectLst>
                  <a:outerShdw blurRad="38100" dist="38100" dir="2700000" algn="tl">
                    <a:srgbClr val="000000">
                      <a:alpha val="43137"/>
                    </a:srgbClr>
                  </a:outerShdw>
                </a:effectLst>
                <a:cs typeface="B Titr" pitchFamily="2" charset="-78"/>
              </a:rPr>
              <a:t>                          </a:t>
            </a: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a:t>
            </a:r>
            <a:r>
              <a:rPr lang="en-US" b="1" dirty="0" err="1" smtClean="0">
                <a:solidFill>
                  <a:schemeClr val="accent3">
                    <a:lumMod val="10000"/>
                  </a:schemeClr>
                </a:solidFill>
                <a:effectLst>
                  <a:outerShdw blurRad="38100" dist="38100" dir="2700000" algn="tl">
                    <a:srgbClr val="000000">
                      <a:alpha val="43137"/>
                    </a:srgbClr>
                  </a:outerShdw>
                </a:effectLst>
                <a:cs typeface="B Titr" pitchFamily="2" charset="-78"/>
              </a:rPr>
              <a:t>smin</a:t>
            </a: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(x1,x2,…)</a:t>
            </a:r>
            <a:endParaRPr lang="fa-IR"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buFont typeface="Arial" pitchFamily="34" charset="0"/>
              <a:buNone/>
              <a:defRPr/>
            </a:pPr>
            <a:r>
              <a:rPr lang="fa-IR" b="1" dirty="0" smtClean="0">
                <a:solidFill>
                  <a:schemeClr val="accent3">
                    <a:lumMod val="10000"/>
                  </a:schemeClr>
                </a:solidFill>
                <a:effectLst>
                  <a:outerShdw blurRad="38100" dist="38100" dir="2700000" algn="tl">
                    <a:srgbClr val="000000">
                      <a:alpha val="43137"/>
                    </a:srgbClr>
                  </a:outerShdw>
                </a:effectLst>
                <a:cs typeface="B Titr" pitchFamily="2" charset="-78"/>
              </a:rPr>
              <a:t>  یافتن بیشینه یا کمینه تابع:                </a:t>
            </a: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max  </a:t>
            </a:r>
            <a:r>
              <a:rPr lang="fa-IR" b="1" dirty="0" smtClean="0">
                <a:solidFill>
                  <a:schemeClr val="accent3">
                    <a:lumMod val="10000"/>
                  </a:schemeClr>
                </a:solidFill>
                <a:effectLst>
                  <a:outerShdw blurRad="38100" dist="38100" dir="2700000" algn="tl">
                    <a:srgbClr val="000000">
                      <a:alpha val="43137"/>
                    </a:srgbClr>
                  </a:outerShdw>
                </a:effectLst>
                <a:cs typeface="B Titr" pitchFamily="2" charset="-78"/>
              </a:rPr>
              <a:t> یا </a:t>
            </a: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min</a:t>
            </a:r>
          </a:p>
          <a:p>
            <a:pPr algn="r" rtl="1">
              <a:buFont typeface="Arial" pitchFamily="34" charset="0"/>
              <a:buNone/>
              <a:defRPr/>
            </a:pPr>
            <a:r>
              <a:rPr lang="fa-IR" b="1" dirty="0" smtClean="0">
                <a:solidFill>
                  <a:schemeClr val="accent3">
                    <a:lumMod val="10000"/>
                  </a:schemeClr>
                </a:solidFill>
                <a:effectLst>
                  <a:outerShdw blurRad="38100" dist="38100" dir="2700000" algn="tl">
                    <a:srgbClr val="000000">
                      <a:alpha val="43137"/>
                    </a:srgbClr>
                  </a:outerShdw>
                </a:effectLst>
                <a:cs typeface="B Titr" pitchFamily="2" charset="-78"/>
              </a:rPr>
              <a:t>  متغیر آزاد در علامت:                     </a:t>
            </a: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@free(x)</a:t>
            </a:r>
            <a:endParaRPr lang="fa-IR"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buFont typeface="Arial" pitchFamily="34" charset="0"/>
              <a:buNone/>
              <a:defRPr/>
            </a:pPr>
            <a:r>
              <a:rPr lang="fa-IR" b="1" dirty="0" smtClean="0">
                <a:solidFill>
                  <a:schemeClr val="accent3">
                    <a:lumMod val="10000"/>
                  </a:schemeClr>
                </a:solidFill>
                <a:effectLst>
                  <a:outerShdw blurRad="38100" dist="38100" dir="2700000" algn="tl">
                    <a:srgbClr val="000000">
                      <a:alpha val="43137"/>
                    </a:srgbClr>
                  </a:outerShdw>
                </a:effectLst>
                <a:cs typeface="B Titr" pitchFamily="2" charset="-78"/>
              </a:rPr>
              <a:t>و بسیاری عملگرهای ریاضی دیگر که در </a:t>
            </a:r>
            <a:r>
              <a:rPr lang="en-US" b="1" dirty="0" smtClean="0">
                <a:solidFill>
                  <a:schemeClr val="accent3">
                    <a:lumMod val="10000"/>
                  </a:schemeClr>
                </a:solidFill>
                <a:effectLst>
                  <a:outerShdw blurRad="38100" dist="38100" dir="2700000" algn="tl">
                    <a:srgbClr val="000000">
                      <a:alpha val="43137"/>
                    </a:srgbClr>
                  </a:outerShdw>
                </a:effectLst>
                <a:cs typeface="B Titr" pitchFamily="2" charset="-78"/>
              </a:rPr>
              <a:t>Help </a:t>
            </a:r>
            <a:r>
              <a:rPr lang="fa-IR" b="1" dirty="0" smtClean="0">
                <a:solidFill>
                  <a:schemeClr val="accent3">
                    <a:lumMod val="10000"/>
                  </a:schemeClr>
                </a:solidFill>
                <a:effectLst>
                  <a:outerShdw blurRad="38100" dist="38100" dir="2700000" algn="tl">
                    <a:srgbClr val="000000">
                      <a:alpha val="43137"/>
                    </a:srgbClr>
                  </a:outerShdw>
                </a:effectLst>
                <a:cs typeface="B Titr" pitchFamily="2" charset="-78"/>
              </a:rPr>
              <a:t> آنها را پیدا می کنید.</a:t>
            </a:r>
            <a:endParaRPr lang="en-US"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buFont typeface="Arial" pitchFamily="34" charset="0"/>
              <a:buNone/>
              <a:defRPr/>
            </a:pPr>
            <a:endParaRPr lang="en-US"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694284" y="3507854"/>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77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500" b="1" dirty="0">
                <a:solidFill>
                  <a:schemeClr val="accent3">
                    <a:lumMod val="10000"/>
                  </a:schemeClr>
                </a:solidFill>
                <a:effectLst>
                  <a:outerShdw blurRad="38100" dist="38100" dir="2700000" algn="tl">
                    <a:srgbClr val="000000">
                      <a:alpha val="43137"/>
                    </a:srgbClr>
                  </a:outerShdw>
                </a:effectLst>
                <a:cs typeface="B Titr" pitchFamily="2" charset="-78"/>
              </a:rPr>
              <a:t>کار با لینگو</a:t>
            </a:r>
          </a:p>
        </p:txBody>
      </p:sp>
      <p:sp>
        <p:nvSpPr>
          <p:cNvPr id="3" name="Title 1"/>
          <p:cNvSpPr txBox="1">
            <a:spLocks/>
          </p:cNvSpPr>
          <p:nvPr/>
        </p:nvSpPr>
        <p:spPr bwMode="auto">
          <a:xfrm>
            <a:off x="481013" y="699542"/>
            <a:ext cx="7979419" cy="73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fa-IR" sz="2800" b="1" dirty="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rPr>
              <a:t>بهینه سازی مدل(سیستم)از سه قسمت تشکیل شده است</a:t>
            </a:r>
            <a:endParaRPr lang="en-US" sz="2800" b="1" dirty="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endParaRPr>
          </a:p>
        </p:txBody>
      </p:sp>
      <p:sp>
        <p:nvSpPr>
          <p:cNvPr id="4" name="Content Placeholder 2"/>
          <p:cNvSpPr txBox="1">
            <a:spLocks/>
          </p:cNvSpPr>
          <p:nvPr/>
        </p:nvSpPr>
        <p:spPr bwMode="auto">
          <a:xfrm>
            <a:off x="611559" y="1275606"/>
            <a:ext cx="7848873" cy="28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r" rtl="1" eaLnBrk="1" hangingPunct="1">
              <a:spcBef>
                <a:spcPct val="20000"/>
              </a:spcBef>
              <a:buFont typeface="Wingdings 2" pitchFamily="18" charset="2"/>
              <a:buNone/>
            </a:pPr>
            <a:r>
              <a:rPr lang="fa-IR" sz="2600" b="1" dirty="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rPr>
              <a:t>1.تابع هدف </a:t>
            </a:r>
            <a:r>
              <a:rPr lang="fa-IR" sz="2600" b="1" dirty="0" smtClean="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rPr>
              <a:t>:که </a:t>
            </a:r>
            <a:r>
              <a:rPr lang="fa-IR" sz="2600" b="1" dirty="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rPr>
              <a:t>با یک فرمول نشان می دهد کدام فرمول باید بهینه شود.</a:t>
            </a:r>
          </a:p>
          <a:p>
            <a:pPr algn="r" rtl="1" eaLnBrk="1" hangingPunct="1">
              <a:spcBef>
                <a:spcPct val="20000"/>
              </a:spcBef>
              <a:buFont typeface="Wingdings 2" pitchFamily="18" charset="2"/>
              <a:buNone/>
            </a:pPr>
            <a:r>
              <a:rPr lang="fa-IR" sz="2600" b="1" dirty="0" smtClean="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rPr>
              <a:t>2.متغییرها:کمیتی </a:t>
            </a:r>
            <a:r>
              <a:rPr lang="fa-IR" sz="2600" b="1" dirty="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rPr>
              <a:t>که میتواند بامقدارهایی که به خود میگیرد تابع هدف را بهینه کند.</a:t>
            </a:r>
          </a:p>
          <a:p>
            <a:pPr algn="r" rtl="1" eaLnBrk="1" hangingPunct="1">
              <a:spcBef>
                <a:spcPct val="20000"/>
              </a:spcBef>
              <a:buFont typeface="Wingdings 2" pitchFamily="18" charset="2"/>
              <a:buNone/>
            </a:pPr>
            <a:r>
              <a:rPr lang="fa-IR" sz="2600" b="1" dirty="0" smtClean="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rPr>
              <a:t>3.قیدها:فرمول </a:t>
            </a:r>
            <a:r>
              <a:rPr lang="fa-IR" sz="2600" b="1" dirty="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rPr>
              <a:t>هایی که محدودیت مقادیر متغییرها را مشخص می کنند.</a:t>
            </a:r>
            <a:endParaRPr lang="en-US" sz="2600" b="1" dirty="0">
              <a:solidFill>
                <a:schemeClr val="accent3">
                  <a:lumMod val="10000"/>
                </a:schemeClr>
              </a:solidFill>
              <a:effectLst>
                <a:outerShdw blurRad="38100" dist="38100" dir="2700000" algn="tl">
                  <a:srgbClr val="000000">
                    <a:alpha val="43137"/>
                  </a:srgbClr>
                </a:outerShdw>
              </a:effectLst>
              <a:latin typeface="Arial" pitchFamily="34" charset="0"/>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675134" y="3579862"/>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77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500" b="1" dirty="0">
                <a:solidFill>
                  <a:schemeClr val="accent3">
                    <a:lumMod val="10000"/>
                  </a:schemeClr>
                </a:solidFill>
                <a:effectLst>
                  <a:outerShdw blurRad="38100" dist="38100" dir="2700000" algn="tl">
                    <a:srgbClr val="000000">
                      <a:alpha val="43137"/>
                    </a:srgbClr>
                  </a:outerShdw>
                </a:effectLst>
                <a:cs typeface="B Titr" pitchFamily="2" charset="-78"/>
              </a:rPr>
              <a:t>کار با لینگو</a:t>
            </a:r>
          </a:p>
        </p:txBody>
      </p:sp>
      <p:pic>
        <p:nvPicPr>
          <p:cNvPr id="5" name="Picture 4"/>
          <p:cNvPicPr>
            <a:picLocks noChangeAspect="1" noChangeArrowheads="1"/>
          </p:cNvPicPr>
          <p:nvPr/>
        </p:nvPicPr>
        <p:blipFill>
          <a:blip r:embed="rId2"/>
          <a:srcRect/>
          <a:stretch>
            <a:fillRect/>
          </a:stretch>
        </p:blipFill>
        <p:spPr bwMode="auto">
          <a:xfrm>
            <a:off x="675134" y="3579862"/>
            <a:ext cx="1007914" cy="723901"/>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675134" y="682528"/>
            <a:ext cx="7785298" cy="366092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eaLnBrk="1" hangingPunct="1">
              <a:lnSpc>
                <a:spcPct val="80000"/>
              </a:lnSpc>
              <a:buFont typeface="Wingdings 2" pitchFamily="18" charset="2"/>
              <a:buNone/>
              <a:defRPr/>
            </a:pPr>
            <a:r>
              <a:rPr lang="fa-IR" sz="26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B Titr" pitchFamily="2" charset="-78"/>
              </a:rPr>
              <a:t>1.متن توضیحی درلینگو بین یک علامت تعجب (!)ویک (;) قرارمی گیردوبه رنگ سبز درمی آیند.</a:t>
            </a:r>
          </a:p>
          <a:p>
            <a:pPr algn="just" rtl="1" eaLnBrk="1" hangingPunct="1">
              <a:lnSpc>
                <a:spcPct val="80000"/>
              </a:lnSpc>
              <a:buFont typeface="Wingdings 2" pitchFamily="18" charset="2"/>
              <a:buNone/>
              <a:defRPr/>
            </a:pPr>
            <a:r>
              <a:rPr lang="fa-IR" sz="26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B Titr" pitchFamily="2" charset="-78"/>
              </a:rPr>
              <a:t>2.رنگ عملگرها وتوابع به صورت آبی نشان داده می شوندوبقیه ی</a:t>
            </a:r>
            <a:r>
              <a:rPr lang="fa-IR" sz="2600" b="1" dirty="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B Titr" pitchFamily="2" charset="-78"/>
              </a:rPr>
              <a:t> </a:t>
            </a:r>
            <a:r>
              <a:rPr lang="fa-IR" sz="26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B Titr" pitchFamily="2" charset="-78"/>
              </a:rPr>
              <a:t>نوشته ها مشکی می باشند.</a:t>
            </a:r>
          </a:p>
          <a:p>
            <a:pPr algn="just" rtl="1" eaLnBrk="1" hangingPunct="1">
              <a:lnSpc>
                <a:spcPct val="80000"/>
              </a:lnSpc>
              <a:buFont typeface="Wingdings 2" pitchFamily="18" charset="2"/>
              <a:buNone/>
              <a:defRPr/>
            </a:pPr>
            <a:r>
              <a:rPr lang="fa-IR" sz="26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B Titr" pitchFamily="2" charset="-78"/>
              </a:rPr>
              <a:t>3.هر جمله باید به(;)ختم شود.</a:t>
            </a:r>
          </a:p>
          <a:p>
            <a:pPr algn="just" rtl="1" eaLnBrk="1" hangingPunct="1">
              <a:lnSpc>
                <a:spcPct val="80000"/>
              </a:lnSpc>
              <a:buFont typeface="Wingdings 2" pitchFamily="18" charset="2"/>
              <a:buNone/>
              <a:defRPr/>
            </a:pPr>
            <a:r>
              <a:rPr lang="fa-IR" sz="26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B Titr" pitchFamily="2" charset="-78"/>
              </a:rPr>
              <a:t>4.لینگو به بزرگی یاکوچکی کلمات حساس نمی باشدولی متغییرهاحتما باید با کلمات شروع شوند.</a:t>
            </a:r>
          </a:p>
          <a:p>
            <a:pPr algn="just" rtl="1" eaLnBrk="1" hangingPunct="1">
              <a:lnSpc>
                <a:spcPct val="80000"/>
              </a:lnSpc>
              <a:buFont typeface="Wingdings 2" pitchFamily="18" charset="2"/>
              <a:buNone/>
              <a:defRPr/>
            </a:pPr>
            <a:r>
              <a:rPr lang="fa-IR" sz="26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B Titr" pitchFamily="2" charset="-78"/>
              </a:rPr>
              <a:t>۵.درلینگو توابع با @ شروع میشوند. </a:t>
            </a:r>
          </a:p>
        </p:txBody>
      </p:sp>
    </p:spTree>
    <p:extLst>
      <p:ext uri="{BB962C8B-B14F-4D97-AF65-F5344CB8AC3E}">
        <p14:creationId xmlns:p14="http://schemas.microsoft.com/office/powerpoint/2010/main" val="2896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500" b="1" dirty="0">
                <a:solidFill>
                  <a:schemeClr val="accent3">
                    <a:lumMod val="10000"/>
                  </a:schemeClr>
                </a:solidFill>
                <a:effectLst>
                  <a:outerShdw blurRad="38100" dist="38100" dir="2700000" algn="tl">
                    <a:srgbClr val="000000">
                      <a:alpha val="43137"/>
                    </a:srgbClr>
                  </a:outerShdw>
                </a:effectLst>
                <a:cs typeface="B Titr" pitchFamily="2" charset="-78"/>
              </a:rPr>
              <a:t>کار با لینگو</a:t>
            </a:r>
          </a:p>
        </p:txBody>
      </p:sp>
      <p:pic>
        <p:nvPicPr>
          <p:cNvPr id="5" name="Picture 4"/>
          <p:cNvPicPr>
            <a:picLocks noChangeAspect="1" noChangeArrowheads="1"/>
          </p:cNvPicPr>
          <p:nvPr/>
        </p:nvPicPr>
        <p:blipFill>
          <a:blip r:embed="rId2"/>
          <a:srcRect/>
          <a:stretch>
            <a:fillRect/>
          </a:stretch>
        </p:blipFill>
        <p:spPr bwMode="auto">
          <a:xfrm>
            <a:off x="675134" y="3579862"/>
            <a:ext cx="1007914" cy="723901"/>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660623" y="699542"/>
            <a:ext cx="7857306" cy="45720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eaLnBrk="1" hangingPunct="1">
              <a:lnSpc>
                <a:spcPct val="90000"/>
              </a:lnSpc>
              <a:buNone/>
              <a:defRPr/>
            </a:pPr>
            <a:r>
              <a:rPr lang="fa-IR"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 توابعی  که به ما اجازه  می دهد محدوده ی متغییرمان را مشخص کنیم:</a:t>
            </a:r>
          </a:p>
          <a:p>
            <a:pPr eaLnBrk="1" hangingPunct="1">
              <a:lnSpc>
                <a:spcPct val="90000"/>
              </a:lnSpc>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1.@GIN </a:t>
            </a:r>
          </a:p>
          <a:p>
            <a:pPr algn="r" eaLnBrk="1" hangingPunct="1">
              <a:lnSpc>
                <a:spcPct val="90000"/>
              </a:lnSpc>
              <a:buFont typeface="Wingdings 2" pitchFamily="18" charset="2"/>
              <a:buNone/>
              <a:defRPr/>
            </a:pPr>
            <a:r>
              <a:rPr lang="fa-IR"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محدود کردن متغییرها در مقدار صحیح2.1.0...</a:t>
            </a:r>
            <a:endPar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endParaRPr>
          </a:p>
          <a:p>
            <a:pPr eaLnBrk="1" hangingPunct="1">
              <a:lnSpc>
                <a:spcPct val="90000"/>
              </a:lnSpc>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2.@BIN </a:t>
            </a:r>
          </a:p>
          <a:p>
            <a:pPr algn="r" eaLnBrk="1" hangingPunct="1">
              <a:lnSpc>
                <a:spcPct val="90000"/>
              </a:lnSpc>
              <a:buFont typeface="Wingdings 2" pitchFamily="18" charset="2"/>
              <a:buNone/>
              <a:defRPr/>
            </a:pPr>
            <a:r>
              <a:rPr lang="fa-IR"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ساختن متغییرهای باینری (0 یا 1)</a:t>
            </a:r>
            <a:endPar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endParaRPr>
          </a:p>
          <a:p>
            <a:pPr eaLnBrk="1" hangingPunct="1">
              <a:lnSpc>
                <a:spcPct val="90000"/>
              </a:lnSpc>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3.@FREE </a:t>
            </a:r>
          </a:p>
          <a:p>
            <a:pPr algn="r" eaLnBrk="1" hangingPunct="1">
              <a:lnSpc>
                <a:spcPct val="90000"/>
              </a:lnSpc>
              <a:buFont typeface="Wingdings 2" pitchFamily="18" charset="2"/>
              <a:buNone/>
              <a:defRPr/>
            </a:pPr>
            <a:r>
              <a:rPr lang="fa-IR"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 متغییر مقدار حقیقی ( مثبت, منفی حقیقی...)</a:t>
            </a:r>
            <a:endPar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endParaRPr>
          </a:p>
          <a:p>
            <a:pPr eaLnBrk="1" hangingPunct="1">
              <a:lnSpc>
                <a:spcPct val="90000"/>
              </a:lnSpc>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4.@BND</a:t>
            </a:r>
            <a:endParaRPr lang="fa-IR"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endParaRPr>
          </a:p>
          <a:p>
            <a:pPr algn="r" eaLnBrk="1" hangingPunct="1">
              <a:lnSpc>
                <a:spcPct val="90000"/>
              </a:lnSpc>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@BND(</a:t>
            </a:r>
            <a:r>
              <a:rPr lang="en-US" sz="2000" b="1" dirty="0" err="1"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a,x,b</a:t>
            </a:r>
            <a:r>
              <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 </a:t>
            </a:r>
            <a:r>
              <a:rPr lang="fa-IR"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rPr>
              <a:t>محدود کردن در فاصله</a:t>
            </a:r>
            <a:endParaRPr lang="en-US" sz="2000" b="1" dirty="0" smtClean="0">
              <a:solidFill>
                <a:schemeClr val="accent3">
                  <a:lumMod val="10000"/>
                </a:schemeClr>
              </a:solidFill>
              <a:effectLst>
                <a:outerShdw blurRad="38100" dist="38100" dir="2700000" algn="tl">
                  <a:srgbClr val="000000">
                    <a:alpha val="43137"/>
                  </a:srgbClr>
                </a:outerShdw>
              </a:effectLst>
              <a:latin typeface="Rockwell Condensed" pitchFamily="18" charset="0"/>
              <a:cs typeface="B Titr" pitchFamily="2" charset="-78"/>
            </a:endParaRPr>
          </a:p>
        </p:txBody>
      </p:sp>
    </p:spTree>
    <p:extLst>
      <p:ext uri="{BB962C8B-B14F-4D97-AF65-F5344CB8AC3E}">
        <p14:creationId xmlns:p14="http://schemas.microsoft.com/office/powerpoint/2010/main" val="38249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sz="3600" dirty="0">
                <a:solidFill>
                  <a:schemeClr val="accent6">
                    <a:lumMod val="10000"/>
                  </a:schemeClr>
                </a:solidFill>
                <a:effectLst>
                  <a:outerShdw blurRad="38100" dist="38100" dir="2700000" algn="tl">
                    <a:srgbClr val="000000">
                      <a:alpha val="43137"/>
                    </a:srgbClr>
                  </a:outerShdw>
                </a:effectLst>
                <a:cs typeface="B Titr" pitchFamily="2" charset="-78"/>
              </a:rPr>
              <a:t>بهینه سازی</a:t>
            </a:r>
            <a:endParaRPr lang="fa-IR" sz="35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sp>
        <p:nvSpPr>
          <p:cNvPr id="4" name="Content Placeholder 2"/>
          <p:cNvSpPr txBox="1">
            <a:spLocks/>
          </p:cNvSpPr>
          <p:nvPr/>
        </p:nvSpPr>
        <p:spPr>
          <a:xfrm>
            <a:off x="837878" y="843558"/>
            <a:ext cx="7416824" cy="257658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sz="2000" b="1" dirty="0">
                <a:solidFill>
                  <a:schemeClr val="bg1">
                    <a:lumMod val="10000"/>
                  </a:schemeClr>
                </a:solidFill>
                <a:cs typeface="B Titr" pitchFamily="2" charset="-78"/>
              </a:rPr>
              <a:t>از خصوصیات مسائل امروز می توان به چند متغیره بودن و وجود محدودیت اشاره کرد. </a:t>
            </a:r>
            <a:endParaRPr lang="en-US" sz="2000" dirty="0">
              <a:solidFill>
                <a:schemeClr val="bg1">
                  <a:lumMod val="10000"/>
                </a:schemeClr>
              </a:solidFill>
              <a:cs typeface="B Titr" pitchFamily="2" charset="-78"/>
            </a:endParaRPr>
          </a:p>
          <a:p>
            <a:pPr marL="0" indent="0" algn="just" rtl="1">
              <a:buNone/>
            </a:pPr>
            <a:r>
              <a:rPr lang="fa-IR" sz="2000" b="1" dirty="0">
                <a:solidFill>
                  <a:schemeClr val="bg1">
                    <a:lumMod val="10000"/>
                  </a:schemeClr>
                </a:solidFill>
                <a:cs typeface="B Titr" pitchFamily="2" charset="-78"/>
              </a:rPr>
              <a:t>با گذشت زمان و درک ارتباط پدیده ها با هم شاهد ظهور مسائلی با متغیرها و محدودیت های متعدد و فراوان خواهیم بود.</a:t>
            </a:r>
            <a:endParaRPr lang="en-US" sz="2000" dirty="0">
              <a:solidFill>
                <a:schemeClr val="bg1">
                  <a:lumMod val="10000"/>
                </a:schemeClr>
              </a:solidFill>
              <a:cs typeface="B Titr" pitchFamily="2" charset="-78"/>
            </a:endParaRPr>
          </a:p>
          <a:p>
            <a:pPr marL="0" indent="0" algn="just" rtl="1">
              <a:buNone/>
            </a:pPr>
            <a:r>
              <a:rPr lang="fa-IR" sz="2000" b="1" dirty="0">
                <a:solidFill>
                  <a:schemeClr val="bg1">
                    <a:lumMod val="10000"/>
                  </a:schemeClr>
                </a:solidFill>
                <a:cs typeface="B Titr" pitchFamily="2" charset="-78"/>
              </a:rPr>
              <a:t>و از آنجا که منابع محدود هستند محدودیتهایی همواره برای کنترل مقدار متغیرها حضور خواهند داشت.</a:t>
            </a:r>
            <a:endParaRPr lang="en-US" sz="2000" dirty="0">
              <a:solidFill>
                <a:schemeClr val="bg1">
                  <a:lumMod val="10000"/>
                </a:schemeClr>
              </a:solidFill>
              <a:cs typeface="B Titr" pitchFamily="2" charset="-78"/>
            </a:endParaRPr>
          </a:p>
          <a:p>
            <a:pPr marL="0" indent="0" algn="just" rtl="1">
              <a:buNone/>
            </a:pPr>
            <a:r>
              <a:rPr lang="fa-IR" sz="2000" b="1" dirty="0">
                <a:solidFill>
                  <a:schemeClr val="bg1">
                    <a:lumMod val="10000"/>
                  </a:schemeClr>
                </a:solidFill>
                <a:cs typeface="B Titr" pitchFamily="2" charset="-78"/>
              </a:rPr>
              <a:t>همه اینها لزوم آشنایی </a:t>
            </a:r>
            <a:r>
              <a:rPr lang="fa-IR" sz="2000" b="1" dirty="0" smtClean="0">
                <a:solidFill>
                  <a:schemeClr val="bg1">
                    <a:lumMod val="10000"/>
                  </a:schemeClr>
                </a:solidFill>
                <a:cs typeface="B Titr" pitchFamily="2" charset="-78"/>
              </a:rPr>
              <a:t>با </a:t>
            </a:r>
            <a:r>
              <a:rPr lang="fa-IR" sz="2000" b="1" dirty="0">
                <a:solidFill>
                  <a:schemeClr val="bg1">
                    <a:lumMod val="10000"/>
                  </a:schemeClr>
                </a:solidFill>
                <a:cs typeface="B Titr" pitchFamily="2" charset="-78"/>
              </a:rPr>
              <a:t>مسایل بهینه سازی را یادآور می شود.</a:t>
            </a:r>
            <a:endParaRPr lang="en-US" sz="2000" dirty="0">
              <a:solidFill>
                <a:schemeClr val="bg1">
                  <a:lumMod val="10000"/>
                </a:schemeClr>
              </a:solidFill>
              <a:cs typeface="B Titr" pitchFamily="2" charset="-78"/>
            </a:endParaRPr>
          </a:p>
          <a:p>
            <a:pPr marL="0" indent="0" algn="just" rtl="1">
              <a:buNone/>
            </a:pPr>
            <a:endParaRPr lang="en-US" sz="2000" dirty="0">
              <a:solidFill>
                <a:schemeClr val="bg1">
                  <a:lumMod val="10000"/>
                </a:schemeClr>
              </a:solidFill>
              <a:cs typeface="B Titr" pitchFamily="2" charset="-78"/>
            </a:endParaRPr>
          </a:p>
          <a:p>
            <a:pPr marL="0" indent="0" algn="just" rtl="1">
              <a:buNone/>
              <a:defRPr/>
            </a:pPr>
            <a:endParaRPr lang="fa-IR" sz="2000" b="1" dirty="0" smtClean="0">
              <a:solidFill>
                <a:schemeClr val="bg1">
                  <a:lumMod val="10000"/>
                </a:schemeClr>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1510746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6389"/>
            <a:ext cx="1944216" cy="857400"/>
          </a:xfrm>
        </p:spPr>
        <p:txBody>
          <a:bodyPr/>
          <a:lstStyle/>
          <a:p>
            <a:r>
              <a:rPr lang="fa-IR" sz="3000" i="0" dirty="0" smtClean="0">
                <a:solidFill>
                  <a:schemeClr val="accent6">
                    <a:lumMod val="10000"/>
                  </a:schemeClr>
                </a:solidFill>
                <a:cs typeface="B Titr" pitchFamily="2" charset="-78"/>
              </a:rPr>
              <a:t>برنامه نویسی در لینگو</a:t>
            </a:r>
            <a:endParaRPr lang="fa-IR" sz="3000" i="0" dirty="0">
              <a:solidFill>
                <a:schemeClr val="accent6">
                  <a:lumMod val="10000"/>
                </a:schemeClr>
              </a:solidFill>
              <a:cs typeface="B Titr" pitchFamily="2" charset="-78"/>
            </a:endParaRPr>
          </a:p>
        </p:txBody>
      </p:sp>
      <p:pic>
        <p:nvPicPr>
          <p:cNvPr id="8194" name="Picture 2" descr="C:\Users\ferdos\Desktop\li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1563638"/>
            <a:ext cx="5991225"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79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600" dirty="0">
                <a:solidFill>
                  <a:schemeClr val="accent6">
                    <a:lumMod val="10000"/>
                  </a:schemeClr>
                </a:solidFill>
                <a:cs typeface="B Titr" pitchFamily="2" charset="-78"/>
              </a:rPr>
              <a:t>برنامه نویسی در لینگو</a:t>
            </a:r>
            <a:endParaRPr lang="fa-IR" sz="35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sp>
        <p:nvSpPr>
          <p:cNvPr id="3" name="Rectangle 3"/>
          <p:cNvSpPr txBox="1">
            <a:spLocks noChangeArrowheads="1"/>
          </p:cNvSpPr>
          <p:nvPr/>
        </p:nvSpPr>
        <p:spPr>
          <a:xfrm>
            <a:off x="457200" y="699542"/>
            <a:ext cx="8003232" cy="370785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مثال خطی:</a:t>
            </a:r>
          </a:p>
          <a:p>
            <a:pPr algn="r" rtl="1">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تابع هدف :   </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Maximize z=1000x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1</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+ 1500x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2</a:t>
            </a:r>
            <a:r>
              <a:rPr lang="fa-IR"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 </a:t>
            </a:r>
            <a:endPar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endParaRPr>
          </a:p>
          <a:p>
            <a:pPr algn="r" rtl="1">
              <a:defRPr/>
            </a:pPr>
            <a:r>
              <a:rPr lang="fa-IR" sz="2600" b="1" dirty="0" smtClean="0">
                <a:solidFill>
                  <a:schemeClr val="accent3">
                    <a:lumMod val="10000"/>
                  </a:schemeClr>
                </a:solidFill>
                <a:effectLst>
                  <a:outerShdw blurRad="38100" dist="38100" dir="2700000" algn="tl">
                    <a:srgbClr val="000000">
                      <a:alpha val="43137"/>
                    </a:srgbClr>
                  </a:outerShdw>
                </a:effectLst>
                <a:cs typeface="B Titr" pitchFamily="2" charset="-78"/>
              </a:rPr>
              <a:t>محدودیتها</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a:t>
            </a:r>
          </a:p>
          <a:p>
            <a:pPr lvl="1" algn="r" rtl="1">
              <a:buFontTx/>
              <a:buNone/>
              <a:defRPr/>
            </a:pP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4x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1</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+ 2x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2</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&lt;= 80</a:t>
            </a:r>
          </a:p>
          <a:p>
            <a:pPr lvl="1" algn="r" rtl="1">
              <a:buFontTx/>
              <a:buNone/>
              <a:defRPr/>
            </a:pP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2x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1</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+ 5x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2</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&lt;= 60</a:t>
            </a:r>
          </a:p>
          <a:p>
            <a:pPr lvl="1" algn="r" rtl="1">
              <a:buFontTx/>
              <a:buNone/>
              <a:defRPr/>
            </a:pP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4x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1</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+ 4x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2</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&lt;= 75</a:t>
            </a:r>
          </a:p>
          <a:p>
            <a:pPr lvl="1" algn="r" rtl="1">
              <a:buFontTx/>
              <a:buNone/>
              <a:defRPr/>
            </a:pP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1</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x</a:t>
            </a:r>
            <a:r>
              <a:rPr lang="en-US" sz="2600" b="1" baseline="-25000" dirty="0" smtClean="0">
                <a:solidFill>
                  <a:schemeClr val="accent3">
                    <a:lumMod val="10000"/>
                  </a:schemeClr>
                </a:solidFill>
                <a:effectLst>
                  <a:outerShdw blurRad="38100" dist="38100" dir="2700000" algn="tl">
                    <a:srgbClr val="000000">
                      <a:alpha val="43137"/>
                    </a:srgbClr>
                  </a:outerShdw>
                </a:effectLst>
                <a:cs typeface="B Titr" pitchFamily="2" charset="-78"/>
              </a:rPr>
              <a:t>2</a:t>
            </a:r>
            <a:r>
              <a:rPr lang="en-US" sz="2600" b="1" dirty="0" smtClean="0">
                <a:solidFill>
                  <a:schemeClr val="accent3">
                    <a:lumMod val="10000"/>
                  </a:schemeClr>
                </a:solidFill>
                <a:effectLst>
                  <a:outerShdw blurRad="38100" dist="38100" dir="2700000" algn="tl">
                    <a:srgbClr val="000000">
                      <a:alpha val="43137"/>
                    </a:srgbClr>
                  </a:outerShdw>
                </a:effectLst>
                <a:cs typeface="B Titr" pitchFamily="2" charset="-78"/>
              </a:rPr>
              <a:t> &gt;= 0</a:t>
            </a:r>
          </a:p>
          <a:p>
            <a:pPr algn="r" rtl="1">
              <a:buFont typeface="Arial" pitchFamily="34" charset="0"/>
              <a:buNone/>
              <a:defRPr/>
            </a:pPr>
            <a:endParaRPr lang="en-US" sz="26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4" name="Picture 3"/>
          <p:cNvPicPr>
            <a:picLocks noChangeAspect="1" noChangeArrowheads="1"/>
          </p:cNvPicPr>
          <p:nvPr/>
        </p:nvPicPr>
        <p:blipFill>
          <a:blip r:embed="rId2"/>
          <a:srcRect/>
          <a:stretch>
            <a:fillRect/>
          </a:stretch>
        </p:blipFill>
        <p:spPr bwMode="auto">
          <a:xfrm>
            <a:off x="683568" y="603844"/>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77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500" b="1" dirty="0">
                <a:solidFill>
                  <a:schemeClr val="accent3">
                    <a:lumMod val="10000"/>
                  </a:schemeClr>
                </a:solidFill>
                <a:effectLst>
                  <a:outerShdw blurRad="38100" dist="38100" dir="2700000" algn="tl">
                    <a:srgbClr val="000000">
                      <a:alpha val="43137"/>
                    </a:srgbClr>
                  </a:outerShdw>
                </a:effectLst>
                <a:cs typeface="B Nazanin" pitchFamily="2" charset="-78"/>
              </a:rPr>
              <a:t>کار با لینگو</a:t>
            </a:r>
          </a:p>
        </p:txBody>
      </p:sp>
      <p:pic>
        <p:nvPicPr>
          <p:cNvPr id="4" name="Picture 3"/>
          <p:cNvPicPr>
            <a:picLocks noChangeAspect="1" noChangeArrowheads="1"/>
          </p:cNvPicPr>
          <p:nvPr/>
        </p:nvPicPr>
        <p:blipFill>
          <a:blip r:embed="rId2"/>
          <a:srcRect/>
          <a:stretch>
            <a:fillRect/>
          </a:stretch>
        </p:blipFill>
        <p:spPr bwMode="auto">
          <a:xfrm>
            <a:off x="611560" y="4227934"/>
            <a:ext cx="1007914" cy="723901"/>
          </a:xfrm>
          <a:prstGeom prst="rect">
            <a:avLst/>
          </a:prstGeom>
          <a:ln>
            <a:noFill/>
          </a:ln>
          <a:effectLst>
            <a:outerShdw blurRad="292100" dist="139700" dir="2700000" algn="tl" rotWithShape="0">
              <a:srgbClr val="333333">
                <a:alpha val="65000"/>
              </a:srgbClr>
            </a:outerShdw>
          </a:effectLst>
        </p:spPr>
      </p:pic>
      <p:pic>
        <p:nvPicPr>
          <p:cNvPr id="3074" name="Picture 2" descr="C:\Users\ferdos\Desktop\li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16" y="915566"/>
            <a:ext cx="6480819" cy="319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200" dirty="0">
                <a:solidFill>
                  <a:schemeClr val="accent6">
                    <a:lumMod val="10000"/>
                  </a:schemeClr>
                </a:solidFill>
                <a:cs typeface="B Titr" pitchFamily="2" charset="-78"/>
              </a:rPr>
              <a:t>برنامه نویسی در لینگو</a:t>
            </a:r>
            <a:endParaRPr lang="fa-IR" sz="32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6" name="Picture 5"/>
          <p:cNvPicPr>
            <a:picLocks noChangeAspect="1" noChangeArrowheads="1"/>
          </p:cNvPicPr>
          <p:nvPr/>
        </p:nvPicPr>
        <p:blipFill>
          <a:blip r:embed="rId2"/>
          <a:srcRect/>
          <a:stretch>
            <a:fillRect/>
          </a:stretch>
        </p:blipFill>
        <p:spPr bwMode="auto">
          <a:xfrm>
            <a:off x="666850" y="4155926"/>
            <a:ext cx="1007914" cy="723901"/>
          </a:xfrm>
          <a:prstGeom prst="rect">
            <a:avLst/>
          </a:prstGeom>
          <a:ln>
            <a:noFill/>
          </a:ln>
          <a:effectLst>
            <a:outerShdw blurRad="292100" dist="139700" dir="2700000" algn="tl" rotWithShape="0">
              <a:srgbClr val="333333">
                <a:alpha val="65000"/>
              </a:srgbClr>
            </a:outerShdw>
          </a:effectLst>
        </p:spPr>
      </p:pic>
      <p:pic>
        <p:nvPicPr>
          <p:cNvPr id="4098" name="Picture 2" descr="C:\Users\ferdos\Desktop\li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99543"/>
            <a:ext cx="763284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200" dirty="0">
                <a:solidFill>
                  <a:schemeClr val="accent6">
                    <a:lumMod val="10000"/>
                  </a:schemeClr>
                </a:solidFill>
                <a:cs typeface="B Titr" pitchFamily="2" charset="-78"/>
              </a:rPr>
              <a:t>برنامه نویسی در لینگو</a:t>
            </a:r>
            <a:endParaRPr lang="fa-IR" sz="32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sp>
        <p:nvSpPr>
          <p:cNvPr id="3" name="Rectangle 3"/>
          <p:cNvSpPr txBox="1">
            <a:spLocks noChangeArrowheads="1"/>
          </p:cNvSpPr>
          <p:nvPr/>
        </p:nvSpPr>
        <p:spPr>
          <a:xfrm>
            <a:off x="683568" y="627534"/>
            <a:ext cx="7704856" cy="319695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90000"/>
              </a:lnSpc>
              <a:defRPr/>
            </a:pPr>
            <a:r>
              <a:rPr lang="fa-IR" b="1" dirty="0" smtClean="0">
                <a:solidFill>
                  <a:schemeClr val="accent3">
                    <a:lumMod val="10000"/>
                  </a:schemeClr>
                </a:solidFill>
                <a:effectLst>
                  <a:outerShdw blurRad="38100" dist="38100" dir="2700000" algn="tl">
                    <a:srgbClr val="000000">
                      <a:alpha val="43137"/>
                    </a:srgbClr>
                  </a:outerShdw>
                </a:effectLst>
                <a:cs typeface="B Nazanin" pitchFamily="2" charset="-78"/>
              </a:rPr>
              <a:t>مقادیر منفی:</a:t>
            </a:r>
          </a:p>
          <a:p>
            <a:pPr algn="justLow" rtl="1">
              <a:lnSpc>
                <a:spcPct val="90000"/>
              </a:lnSpc>
              <a:buFont typeface="Wingdings" pitchFamily="2" charset="2"/>
              <a:buChar char="v"/>
              <a:defRPr/>
            </a:pPr>
            <a:r>
              <a:rPr lang="fa-IR" b="1" dirty="0" smtClean="0">
                <a:solidFill>
                  <a:schemeClr val="accent3">
                    <a:lumMod val="10000"/>
                  </a:schemeClr>
                </a:solidFill>
                <a:effectLst>
                  <a:outerShdw blurRad="38100" dist="38100" dir="2700000" algn="tl">
                    <a:srgbClr val="000000">
                      <a:alpha val="43137"/>
                    </a:srgbClr>
                  </a:outerShdw>
                </a:effectLst>
                <a:cs typeface="B Nazanin" pitchFamily="2" charset="-78"/>
              </a:rPr>
              <a:t>لینگو درحالت عادی متغیرها را غیرمنفی درنظر می گیرد.</a:t>
            </a:r>
          </a:p>
          <a:p>
            <a:pPr algn="justLow" rtl="1">
              <a:lnSpc>
                <a:spcPct val="90000"/>
              </a:lnSpc>
              <a:buFont typeface="Wingdings" pitchFamily="2" charset="2"/>
              <a:buChar char="v"/>
              <a:defRPr/>
            </a:pPr>
            <a:r>
              <a:rPr lang="fa-IR" b="1" dirty="0" smtClean="0">
                <a:solidFill>
                  <a:schemeClr val="accent3">
                    <a:lumMod val="10000"/>
                  </a:schemeClr>
                </a:solidFill>
                <a:effectLst>
                  <a:outerShdw blurRad="38100" dist="38100" dir="2700000" algn="tl">
                    <a:srgbClr val="000000">
                      <a:alpha val="43137"/>
                    </a:srgbClr>
                  </a:outerShdw>
                </a:effectLst>
                <a:cs typeface="B Nazanin" pitchFamily="2" charset="-78"/>
              </a:rPr>
              <a:t>برای احتساب متغیر منفی درصورت وجود می توانیم آن را آزاد در علامت تعریف کنیم. بشکلی که گفته شد.</a:t>
            </a:r>
          </a:p>
          <a:p>
            <a:pPr algn="justLow" rtl="1">
              <a:lnSpc>
                <a:spcPct val="90000"/>
              </a:lnSpc>
              <a:buFont typeface="Wingdings" pitchFamily="2" charset="2"/>
              <a:buChar char="v"/>
              <a:defRPr/>
            </a:pPr>
            <a:r>
              <a:rPr lang="fa-IR" b="1" dirty="0" smtClean="0">
                <a:solidFill>
                  <a:schemeClr val="accent3">
                    <a:lumMod val="10000"/>
                  </a:schemeClr>
                </a:solidFill>
                <a:effectLst>
                  <a:outerShdw blurRad="38100" dist="38100" dir="2700000" algn="tl">
                    <a:srgbClr val="000000">
                      <a:alpha val="43137"/>
                    </a:srgbClr>
                  </a:outerShdw>
                </a:effectLst>
                <a:cs typeface="B Nazanin" pitchFamily="2" charset="-78"/>
              </a:rPr>
              <a:t>بهتر است از ابتدا همه را آزاد در علامت در نظر بگیریم. مگر آنکه ممکن نباشد.</a:t>
            </a:r>
          </a:p>
        </p:txBody>
      </p:sp>
      <p:pic>
        <p:nvPicPr>
          <p:cNvPr id="4" name="Picture 3"/>
          <p:cNvPicPr>
            <a:picLocks noChangeAspect="1" noChangeArrowheads="1"/>
          </p:cNvPicPr>
          <p:nvPr/>
        </p:nvPicPr>
        <p:blipFill>
          <a:blip r:embed="rId2"/>
          <a:srcRect/>
          <a:stretch>
            <a:fillRect/>
          </a:stretch>
        </p:blipFill>
        <p:spPr bwMode="auto">
          <a:xfrm>
            <a:off x="683568" y="3579862"/>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77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200" dirty="0">
                <a:solidFill>
                  <a:schemeClr val="accent6">
                    <a:lumMod val="10000"/>
                  </a:schemeClr>
                </a:solidFill>
                <a:cs typeface="B Titr" pitchFamily="2" charset="-78"/>
              </a:rPr>
              <a:t>برنامه نویسی در لینگو</a:t>
            </a:r>
            <a:endParaRPr lang="fa-IR" sz="32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4" name="Picture 3"/>
          <p:cNvPicPr>
            <a:picLocks noChangeAspect="1" noChangeArrowheads="1"/>
          </p:cNvPicPr>
          <p:nvPr/>
        </p:nvPicPr>
        <p:blipFill>
          <a:blip r:embed="rId2"/>
          <a:srcRect/>
          <a:stretch>
            <a:fillRect/>
          </a:stretch>
        </p:blipFill>
        <p:spPr bwMode="auto">
          <a:xfrm>
            <a:off x="683568" y="4083918"/>
            <a:ext cx="1007914" cy="723901"/>
          </a:xfrm>
          <a:prstGeom prst="rect">
            <a:avLst/>
          </a:prstGeom>
          <a:ln>
            <a:noFill/>
          </a:ln>
          <a:effectLst>
            <a:outerShdw blurRad="292100" dist="139700" dir="2700000" algn="tl" rotWithShape="0">
              <a:srgbClr val="333333">
                <a:alpha val="65000"/>
              </a:srgbClr>
            </a:outerShdw>
          </a:effectLst>
        </p:spPr>
      </p:pic>
      <p:sp>
        <p:nvSpPr>
          <p:cNvPr id="6" name="Rectangle 3"/>
          <p:cNvSpPr txBox="1">
            <a:spLocks noChangeArrowheads="1"/>
          </p:cNvSpPr>
          <p:nvPr/>
        </p:nvSpPr>
        <p:spPr>
          <a:xfrm>
            <a:off x="683568" y="627534"/>
            <a:ext cx="7704856" cy="319695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accent6">
                    <a:lumMod val="10000"/>
                  </a:schemeClr>
                </a:solidFill>
                <a:effectLst>
                  <a:outerShdw blurRad="38100" dist="38100" dir="2700000" algn="tl">
                    <a:srgbClr val="000000">
                      <a:alpha val="43137"/>
                    </a:srgbClr>
                  </a:outerShdw>
                </a:effectLst>
                <a:cs typeface="+mj-cs"/>
              </a:rPr>
              <a:t>Min 3x1-x2</a:t>
            </a:r>
            <a:r>
              <a:rPr lang="en-US" b="1" dirty="0">
                <a:solidFill>
                  <a:schemeClr val="accent6">
                    <a:lumMod val="10000"/>
                  </a:schemeClr>
                </a:solidFill>
                <a:effectLst>
                  <a:outerShdw blurRad="38100" dist="38100" dir="2700000" algn="tl">
                    <a:srgbClr val="000000">
                      <a:alpha val="43137"/>
                    </a:srgbClr>
                  </a:outerShdw>
                </a:effectLst>
                <a:cs typeface="+mj-cs"/>
              </a:rPr>
              <a:t>;</a:t>
            </a:r>
          </a:p>
          <a:p>
            <a:pPr marL="0" indent="0">
              <a:buNone/>
            </a:pPr>
            <a:r>
              <a:rPr lang="en-US" b="1" dirty="0" smtClean="0">
                <a:solidFill>
                  <a:schemeClr val="accent6">
                    <a:lumMod val="10000"/>
                  </a:schemeClr>
                </a:solidFill>
                <a:effectLst>
                  <a:outerShdw blurRad="38100" dist="38100" dir="2700000" algn="tl">
                    <a:srgbClr val="000000">
                      <a:alpha val="43137"/>
                    </a:srgbClr>
                  </a:outerShdw>
                </a:effectLst>
                <a:cs typeface="+mj-cs"/>
              </a:rPr>
              <a:t>x1-3x2</a:t>
            </a:r>
            <a:r>
              <a:rPr lang="en-US" b="1" dirty="0">
                <a:solidFill>
                  <a:schemeClr val="accent6">
                    <a:lumMod val="10000"/>
                  </a:schemeClr>
                </a:solidFill>
                <a:effectLst>
                  <a:outerShdw blurRad="38100" dist="38100" dir="2700000" algn="tl">
                    <a:srgbClr val="000000">
                      <a:alpha val="43137"/>
                    </a:srgbClr>
                  </a:outerShdw>
                </a:effectLst>
                <a:cs typeface="+mj-cs"/>
              </a:rPr>
              <a:t>&gt;-3;</a:t>
            </a:r>
          </a:p>
          <a:p>
            <a:pPr marL="0" indent="0">
              <a:buNone/>
            </a:pPr>
            <a:r>
              <a:rPr lang="en-US" b="1" dirty="0" smtClean="0">
                <a:solidFill>
                  <a:schemeClr val="accent6">
                    <a:lumMod val="10000"/>
                  </a:schemeClr>
                </a:solidFill>
                <a:effectLst>
                  <a:outerShdw blurRad="38100" dist="38100" dir="2700000" algn="tl">
                    <a:srgbClr val="000000">
                      <a:alpha val="43137"/>
                    </a:srgbClr>
                  </a:outerShdw>
                </a:effectLst>
                <a:cs typeface="+mj-cs"/>
              </a:rPr>
              <a:t>2x1+x2</a:t>
            </a:r>
            <a:r>
              <a:rPr lang="en-US" b="1" dirty="0">
                <a:solidFill>
                  <a:schemeClr val="accent6">
                    <a:lumMod val="10000"/>
                  </a:schemeClr>
                </a:solidFill>
                <a:effectLst>
                  <a:outerShdw blurRad="38100" dist="38100" dir="2700000" algn="tl">
                    <a:srgbClr val="000000">
                      <a:alpha val="43137"/>
                    </a:srgbClr>
                  </a:outerShdw>
                </a:effectLst>
                <a:cs typeface="+mj-cs"/>
              </a:rPr>
              <a:t>&gt;-2;</a:t>
            </a:r>
          </a:p>
          <a:p>
            <a:pPr marL="0" indent="0">
              <a:buNone/>
            </a:pPr>
            <a:r>
              <a:rPr lang="en-US" b="1" dirty="0" smtClean="0">
                <a:solidFill>
                  <a:schemeClr val="accent6">
                    <a:lumMod val="10000"/>
                  </a:schemeClr>
                </a:solidFill>
                <a:effectLst>
                  <a:outerShdw blurRad="38100" dist="38100" dir="2700000" algn="tl">
                    <a:srgbClr val="000000">
                      <a:alpha val="43137"/>
                    </a:srgbClr>
                  </a:outerShdw>
                </a:effectLst>
                <a:cs typeface="+mj-cs"/>
              </a:rPr>
              <a:t>2x1+x2&lt;8</a:t>
            </a:r>
            <a:r>
              <a:rPr lang="en-US" b="1" dirty="0">
                <a:solidFill>
                  <a:schemeClr val="accent6">
                    <a:lumMod val="10000"/>
                  </a:schemeClr>
                </a:solidFill>
                <a:effectLst>
                  <a:outerShdw blurRad="38100" dist="38100" dir="2700000" algn="tl">
                    <a:srgbClr val="000000">
                      <a:alpha val="43137"/>
                    </a:srgbClr>
                  </a:outerShdw>
                </a:effectLst>
                <a:cs typeface="+mj-cs"/>
              </a:rPr>
              <a:t>;</a:t>
            </a:r>
          </a:p>
          <a:p>
            <a:pPr marL="0" indent="0">
              <a:buNone/>
            </a:pPr>
            <a:r>
              <a:rPr lang="en-US" b="1" dirty="0" smtClean="0">
                <a:solidFill>
                  <a:schemeClr val="accent6">
                    <a:lumMod val="10000"/>
                  </a:schemeClr>
                </a:solidFill>
                <a:effectLst>
                  <a:outerShdw blurRad="38100" dist="38100" dir="2700000" algn="tl">
                    <a:srgbClr val="000000">
                      <a:alpha val="43137"/>
                    </a:srgbClr>
                  </a:outerShdw>
                </a:effectLst>
                <a:cs typeface="+mj-cs"/>
              </a:rPr>
              <a:t>4x1-x2&lt;16</a:t>
            </a:r>
            <a:r>
              <a:rPr lang="en-US" b="1" dirty="0">
                <a:solidFill>
                  <a:schemeClr val="accent6">
                    <a:lumMod val="10000"/>
                  </a:schemeClr>
                </a:solidFill>
                <a:effectLst>
                  <a:outerShdw blurRad="38100" dist="38100" dir="2700000" algn="tl">
                    <a:srgbClr val="000000">
                      <a:alpha val="43137"/>
                    </a:srgbClr>
                  </a:outerShdw>
                </a:effectLst>
                <a:cs typeface="+mj-cs"/>
              </a:rPr>
              <a:t>;</a:t>
            </a:r>
          </a:p>
          <a:p>
            <a:pPr marL="0" indent="0">
              <a:buNone/>
            </a:pPr>
            <a:r>
              <a:rPr lang="en-US" b="1" dirty="0">
                <a:solidFill>
                  <a:schemeClr val="accent6">
                    <a:lumMod val="10000"/>
                  </a:schemeClr>
                </a:solidFill>
                <a:effectLst>
                  <a:outerShdw blurRad="38100" dist="38100" dir="2700000" algn="tl">
                    <a:srgbClr val="000000">
                      <a:alpha val="43137"/>
                    </a:srgbClr>
                  </a:outerShdw>
                </a:effectLst>
                <a:cs typeface="+mj-cs"/>
              </a:rPr>
              <a:t>x</a:t>
            </a:r>
            <a:r>
              <a:rPr lang="en-US" b="1" dirty="0" smtClean="0">
                <a:solidFill>
                  <a:schemeClr val="accent6">
                    <a:lumMod val="10000"/>
                  </a:schemeClr>
                </a:solidFill>
                <a:effectLst>
                  <a:outerShdw blurRad="38100" dist="38100" dir="2700000" algn="tl">
                    <a:srgbClr val="000000">
                      <a:alpha val="43137"/>
                    </a:srgbClr>
                  </a:outerShdw>
                </a:effectLst>
                <a:cs typeface="+mj-cs"/>
              </a:rPr>
              <a:t>1 , x2 free</a:t>
            </a:r>
            <a:endParaRPr lang="fa-IR" b="1" dirty="0">
              <a:solidFill>
                <a:schemeClr val="accent6">
                  <a:lumMod val="10000"/>
                </a:schemeClr>
              </a:solidFill>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31154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200" dirty="0">
                <a:solidFill>
                  <a:schemeClr val="accent6">
                    <a:lumMod val="10000"/>
                  </a:schemeClr>
                </a:solidFill>
                <a:cs typeface="B Titr" pitchFamily="2" charset="-78"/>
              </a:rPr>
              <a:t>برنامه نویسی در لینگو</a:t>
            </a:r>
            <a:endParaRPr lang="fa-IR" sz="32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4" name="Picture 3"/>
          <p:cNvPicPr>
            <a:picLocks noChangeAspect="1" noChangeArrowheads="1"/>
          </p:cNvPicPr>
          <p:nvPr/>
        </p:nvPicPr>
        <p:blipFill>
          <a:blip r:embed="rId2"/>
          <a:srcRect/>
          <a:stretch>
            <a:fillRect/>
          </a:stretch>
        </p:blipFill>
        <p:spPr bwMode="auto">
          <a:xfrm>
            <a:off x="683568" y="4083918"/>
            <a:ext cx="1007914" cy="723901"/>
          </a:xfrm>
          <a:prstGeom prst="rect">
            <a:avLst/>
          </a:prstGeom>
          <a:ln>
            <a:noFill/>
          </a:ln>
          <a:effectLst>
            <a:outerShdw blurRad="292100" dist="139700" dir="2700000" algn="tl" rotWithShape="0">
              <a:srgbClr val="333333">
                <a:alpha val="65000"/>
              </a:srgbClr>
            </a:outerShdw>
          </a:effectLst>
        </p:spPr>
      </p:pic>
      <p:pic>
        <p:nvPicPr>
          <p:cNvPr id="6148" name="Picture 4" descr="C:\Users\ferdos\Desktop\li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66403"/>
            <a:ext cx="7632848" cy="334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1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200" dirty="0">
                <a:solidFill>
                  <a:schemeClr val="accent6">
                    <a:lumMod val="10000"/>
                  </a:schemeClr>
                </a:solidFill>
                <a:cs typeface="B Titr" pitchFamily="2" charset="-78"/>
              </a:rPr>
              <a:t>برنامه نویسی در لینگو</a:t>
            </a:r>
            <a:endParaRPr lang="fa-IR" sz="32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8" name="Picture 7"/>
          <p:cNvPicPr>
            <a:picLocks noChangeAspect="1" noChangeArrowheads="1"/>
          </p:cNvPicPr>
          <p:nvPr/>
        </p:nvPicPr>
        <p:blipFill>
          <a:blip r:embed="rId2"/>
          <a:srcRect/>
          <a:stretch>
            <a:fillRect/>
          </a:stretch>
        </p:blipFill>
        <p:spPr bwMode="auto">
          <a:xfrm>
            <a:off x="683568" y="4155926"/>
            <a:ext cx="1007914" cy="723901"/>
          </a:xfrm>
          <a:prstGeom prst="rect">
            <a:avLst/>
          </a:prstGeom>
          <a:ln>
            <a:noFill/>
          </a:ln>
          <a:effectLst>
            <a:outerShdw blurRad="292100" dist="139700" dir="2700000" algn="tl" rotWithShape="0">
              <a:srgbClr val="333333">
                <a:alpha val="65000"/>
              </a:srgbClr>
            </a:outerShdw>
          </a:effectLst>
        </p:spPr>
      </p:pic>
      <p:pic>
        <p:nvPicPr>
          <p:cNvPr id="7170" name="Picture 2" descr="C:\Users\ferdos\Desktop\li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51098"/>
            <a:ext cx="6552728" cy="343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200" dirty="0">
                <a:solidFill>
                  <a:schemeClr val="accent6">
                    <a:lumMod val="10000"/>
                  </a:schemeClr>
                </a:solidFill>
                <a:cs typeface="B Titr" pitchFamily="2" charset="-78"/>
              </a:rPr>
              <a:t>برنامه نویسی در لینگو</a:t>
            </a:r>
            <a:endParaRPr lang="fa-IR" sz="32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sp>
        <p:nvSpPr>
          <p:cNvPr id="3" name="Rectangle 3"/>
          <p:cNvSpPr txBox="1">
            <a:spLocks noChangeArrowheads="1"/>
          </p:cNvSpPr>
          <p:nvPr/>
        </p:nvSpPr>
        <p:spPr>
          <a:xfrm>
            <a:off x="457200" y="1203598"/>
            <a:ext cx="7859216" cy="2404864"/>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defRPr/>
            </a:pPr>
            <a:r>
              <a:rPr lang="fa-IR" b="1" dirty="0" smtClean="0">
                <a:solidFill>
                  <a:schemeClr val="accent3">
                    <a:lumMod val="10000"/>
                  </a:schemeClr>
                </a:solidFill>
                <a:effectLst>
                  <a:outerShdw blurRad="38100" dist="38100" dir="2700000" algn="tl">
                    <a:srgbClr val="000000">
                      <a:alpha val="43137"/>
                    </a:srgbClr>
                  </a:outerShdw>
                </a:effectLst>
                <a:cs typeface="B Nazanin" pitchFamily="2" charset="-78"/>
              </a:rPr>
              <a:t>مثال غیرخطی:</a:t>
            </a:r>
          </a:p>
          <a:p>
            <a:pPr algn="r" rtl="1">
              <a:defRPr/>
            </a:pPr>
            <a:r>
              <a:rPr lang="fa-IR" b="1" dirty="0" smtClean="0">
                <a:solidFill>
                  <a:schemeClr val="accent3">
                    <a:lumMod val="10000"/>
                  </a:schemeClr>
                </a:solidFill>
                <a:effectLst>
                  <a:outerShdw blurRad="38100" dist="38100" dir="2700000" algn="tl">
                    <a:srgbClr val="000000">
                      <a:alpha val="43137"/>
                    </a:srgbClr>
                  </a:outerShdw>
                </a:effectLst>
                <a:cs typeface="B Nazanin" pitchFamily="2" charset="-78"/>
              </a:rPr>
              <a:t>تابع هدف :   </a:t>
            </a:r>
            <a:r>
              <a:rPr lang="en-US" b="1" dirty="0" smtClean="0">
                <a:solidFill>
                  <a:schemeClr val="accent3">
                    <a:lumMod val="10000"/>
                  </a:schemeClr>
                </a:solidFill>
                <a:effectLst>
                  <a:outerShdw blurRad="38100" dist="38100" dir="2700000" algn="tl">
                    <a:srgbClr val="000000">
                      <a:alpha val="43137"/>
                    </a:srgbClr>
                  </a:outerShdw>
                </a:effectLst>
                <a:cs typeface="B Nazanin" pitchFamily="2" charset="-78"/>
              </a:rPr>
              <a:t>Minimize |x-5|+4|y-3|</a:t>
            </a:r>
          </a:p>
          <a:p>
            <a:pPr algn="r" rtl="1">
              <a:defRPr/>
            </a:pPr>
            <a:r>
              <a:rPr lang="fa-IR" b="1" dirty="0" smtClean="0">
                <a:solidFill>
                  <a:schemeClr val="accent3">
                    <a:lumMod val="10000"/>
                  </a:schemeClr>
                </a:solidFill>
                <a:effectLst>
                  <a:outerShdw blurRad="38100" dist="38100" dir="2700000" algn="tl">
                    <a:srgbClr val="000000">
                      <a:alpha val="43137"/>
                    </a:srgbClr>
                  </a:outerShdw>
                </a:effectLst>
                <a:cs typeface="B Nazanin" pitchFamily="2" charset="-78"/>
              </a:rPr>
              <a:t>محدودیتها</a:t>
            </a:r>
            <a:r>
              <a:rPr lang="en-US" b="1" dirty="0" smtClean="0">
                <a:solidFill>
                  <a:schemeClr val="accent3">
                    <a:lumMod val="10000"/>
                  </a:schemeClr>
                </a:solidFill>
                <a:effectLst>
                  <a:outerShdw blurRad="38100" dist="38100" dir="2700000" algn="tl">
                    <a:srgbClr val="000000">
                      <a:alpha val="43137"/>
                    </a:srgbClr>
                  </a:outerShdw>
                </a:effectLst>
                <a:cs typeface="B Nazanin" pitchFamily="2" charset="-78"/>
              </a:rPr>
              <a:t>:</a:t>
            </a:r>
          </a:p>
          <a:p>
            <a:pPr lvl="1" algn="r" rtl="1">
              <a:buFontTx/>
              <a:buNone/>
              <a:defRPr/>
            </a:pPr>
            <a:r>
              <a:rPr lang="en-US" sz="2800" b="1" dirty="0" smtClean="0">
                <a:solidFill>
                  <a:schemeClr val="accent3">
                    <a:lumMod val="10000"/>
                  </a:schemeClr>
                </a:solidFill>
                <a:effectLst>
                  <a:outerShdw blurRad="38100" dist="38100" dir="2700000" algn="tl">
                    <a:srgbClr val="000000">
                      <a:alpha val="43137"/>
                    </a:srgbClr>
                  </a:outerShdw>
                </a:effectLst>
                <a:cs typeface="B Nazanin" pitchFamily="2" charset="-78"/>
              </a:rPr>
              <a:t>			x+2y&lt;= 10</a:t>
            </a:r>
          </a:p>
          <a:p>
            <a:pPr lvl="1" algn="r" rtl="1">
              <a:buFontTx/>
              <a:buNone/>
              <a:defRPr/>
            </a:pPr>
            <a:r>
              <a:rPr lang="en-US" sz="2800" b="1" dirty="0" smtClean="0">
                <a:solidFill>
                  <a:schemeClr val="accent3">
                    <a:lumMod val="10000"/>
                  </a:schemeClr>
                </a:solidFill>
                <a:effectLst>
                  <a:outerShdw blurRad="38100" dist="38100" dir="2700000" algn="tl">
                    <a:srgbClr val="000000">
                      <a:alpha val="43137"/>
                    </a:srgbClr>
                  </a:outerShdw>
                </a:effectLst>
                <a:cs typeface="B Nazanin" pitchFamily="2" charset="-78"/>
              </a:rPr>
              <a:t>			</a:t>
            </a:r>
            <a:endParaRPr lang="en-US" b="1" dirty="0">
              <a:solidFill>
                <a:schemeClr val="accent3">
                  <a:lumMod val="10000"/>
                </a:schemeClr>
              </a:solidFill>
              <a:effectLst>
                <a:outerShdw blurRad="38100" dist="38100" dir="2700000" algn="tl">
                  <a:srgbClr val="000000">
                    <a:alpha val="43137"/>
                  </a:srgbClr>
                </a:outerShdw>
              </a:effectLst>
              <a:cs typeface="B Nazanin" pitchFamily="2" charset="-78"/>
            </a:endParaRPr>
          </a:p>
        </p:txBody>
      </p:sp>
      <p:pic>
        <p:nvPicPr>
          <p:cNvPr id="4" name="Picture 3"/>
          <p:cNvPicPr>
            <a:picLocks noChangeAspect="1" noChangeArrowheads="1"/>
          </p:cNvPicPr>
          <p:nvPr/>
        </p:nvPicPr>
        <p:blipFill>
          <a:blip r:embed="rId2"/>
          <a:srcRect/>
          <a:stretch>
            <a:fillRect/>
          </a:stretch>
        </p:blipFill>
        <p:spPr bwMode="auto">
          <a:xfrm>
            <a:off x="683568" y="603844"/>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542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200" dirty="0">
                <a:solidFill>
                  <a:schemeClr val="accent6">
                    <a:lumMod val="10000"/>
                  </a:schemeClr>
                </a:solidFill>
                <a:cs typeface="B Titr" pitchFamily="2" charset="-78"/>
              </a:rPr>
              <a:t>برنامه نویسی در لینگو</a:t>
            </a:r>
            <a:endParaRPr lang="fa-IR" sz="32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6" y="699543"/>
            <a:ext cx="78486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srcRect/>
          <a:stretch>
            <a:fillRect/>
          </a:stretch>
        </p:blipFill>
        <p:spPr bwMode="auto">
          <a:xfrm>
            <a:off x="663576" y="4155926"/>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50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8" name="Picture 7"/>
          <p:cNvPicPr>
            <a:picLocks noChangeAspect="1" noChangeArrowheads="1"/>
          </p:cNvPicPr>
          <p:nvPr/>
        </p:nvPicPr>
        <p:blipFill>
          <a:blip r:embed="rId3"/>
          <a:srcRect/>
          <a:stretch>
            <a:fillRect/>
          </a:stretch>
        </p:blipFill>
        <p:spPr bwMode="auto">
          <a:xfrm>
            <a:off x="4193949" y="776934"/>
            <a:ext cx="756097" cy="786704"/>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051719" y="1574751"/>
            <a:ext cx="5040561" cy="2677656"/>
          </a:xfrm>
          <a:prstGeom prst="rect">
            <a:avLst/>
          </a:prstGeom>
        </p:spPr>
        <p:txBody>
          <a:bodyPr wrap="square">
            <a:spAutoFit/>
          </a:bodyPr>
          <a:lstStyle/>
          <a:p>
            <a:pPr algn="just" rtl="1">
              <a:defRPr/>
            </a:pPr>
            <a:r>
              <a:rPr lang="fa-IR" sz="2400" b="1" dirty="0">
                <a:solidFill>
                  <a:schemeClr val="accent6"/>
                </a:solidFill>
                <a:effectLst>
                  <a:outerShdw blurRad="38100" dist="38100" dir="2700000" algn="tl">
                    <a:srgbClr val="000000">
                      <a:alpha val="43137"/>
                    </a:srgbClr>
                  </a:outerShdw>
                </a:effectLst>
                <a:cs typeface="B Titr" pitchFamily="2" charset="-78"/>
              </a:rPr>
              <a:t>اکثر روشهای بهینه سازی که آنها را سراغ داریم(مانند سیمپلکس) پیچیده و زمانبر هستند. بخصوص وقتی مدل پیچیده تر می شود ویا تعداد متغییرها زیاد می شود و از سه تجاوز می کند.</a:t>
            </a:r>
          </a:p>
          <a:p>
            <a:pPr algn="just" rtl="1">
              <a:defRPr/>
            </a:pPr>
            <a:r>
              <a:rPr lang="fa-IR" sz="2400" b="1" dirty="0">
                <a:solidFill>
                  <a:schemeClr val="accent6"/>
                </a:solidFill>
                <a:effectLst>
                  <a:outerShdw blurRad="38100" dist="38100" dir="2700000" algn="tl">
                    <a:srgbClr val="000000">
                      <a:alpha val="43137"/>
                    </a:srgbClr>
                  </a:outerShdw>
                </a:effectLst>
                <a:cs typeface="B Titr" pitchFamily="2" charset="-78"/>
              </a:rPr>
              <a:t>در این مواقع استفاده از نرم افزار می تواند به عنوان یک امتیاز تلقی شود.</a:t>
            </a:r>
          </a:p>
        </p:txBody>
      </p:sp>
      <p:grpSp>
        <p:nvGrpSpPr>
          <p:cNvPr id="5" name="Group 4"/>
          <p:cNvGrpSpPr/>
          <p:nvPr/>
        </p:nvGrpSpPr>
        <p:grpSpPr>
          <a:xfrm rot="79571">
            <a:off x="2456109" y="100628"/>
            <a:ext cx="4062031" cy="1423604"/>
            <a:chOff x="6556666" y="533400"/>
            <a:chExt cx="4062031" cy="1477277"/>
          </a:xfrm>
        </p:grpSpPr>
        <p:grpSp>
          <p:nvGrpSpPr>
            <p:cNvPr id="7" name="Group 6"/>
            <p:cNvGrpSpPr/>
            <p:nvPr/>
          </p:nvGrpSpPr>
          <p:grpSpPr>
            <a:xfrm>
              <a:off x="6556666" y="533400"/>
              <a:ext cx="3882734" cy="1477277"/>
              <a:chOff x="2711456" y="2432501"/>
              <a:chExt cx="3882734" cy="1477277"/>
            </a:xfrm>
            <a:effectLst>
              <a:outerShdw blurRad="50800" dist="38100" dir="5400000" algn="t" rotWithShape="0">
                <a:prstClr val="black">
                  <a:alpha val="40000"/>
                </a:prstClr>
              </a:outerShdw>
            </a:effectLst>
          </p:grpSpPr>
          <p:sp>
            <p:nvSpPr>
              <p:cNvPr id="11" name="Rounded Rectangle 5"/>
              <p:cNvSpPr/>
              <p:nvPr/>
            </p:nvSpPr>
            <p:spPr>
              <a:xfrm rot="21184346">
                <a:off x="2711456" y="2432501"/>
                <a:ext cx="3882734" cy="1395595"/>
              </a:xfrm>
              <a:custGeom>
                <a:avLst/>
                <a:gdLst>
                  <a:gd name="connsiteX0" fmla="*/ 0 w 3581400"/>
                  <a:gd name="connsiteY0" fmla="*/ 70034 h 1371600"/>
                  <a:gd name="connsiteX1" fmla="*/ 70034 w 3581400"/>
                  <a:gd name="connsiteY1" fmla="*/ 0 h 1371600"/>
                  <a:gd name="connsiteX2" fmla="*/ 3511366 w 3581400"/>
                  <a:gd name="connsiteY2" fmla="*/ 0 h 1371600"/>
                  <a:gd name="connsiteX3" fmla="*/ 3581400 w 3581400"/>
                  <a:gd name="connsiteY3" fmla="*/ 70034 h 1371600"/>
                  <a:gd name="connsiteX4" fmla="*/ 3581400 w 3581400"/>
                  <a:gd name="connsiteY4" fmla="*/ 1301566 h 1371600"/>
                  <a:gd name="connsiteX5" fmla="*/ 3511366 w 3581400"/>
                  <a:gd name="connsiteY5" fmla="*/ 1371600 h 1371600"/>
                  <a:gd name="connsiteX6" fmla="*/ 70034 w 3581400"/>
                  <a:gd name="connsiteY6" fmla="*/ 1371600 h 1371600"/>
                  <a:gd name="connsiteX7" fmla="*/ 0 w 3581400"/>
                  <a:gd name="connsiteY7" fmla="*/ 1301566 h 1371600"/>
                  <a:gd name="connsiteX8" fmla="*/ 0 w 3581400"/>
                  <a:gd name="connsiteY8" fmla="*/ 70034 h 1371600"/>
                  <a:gd name="connsiteX0" fmla="*/ 0 w 3581400"/>
                  <a:gd name="connsiteY0" fmla="*/ 70034 h 1371600"/>
                  <a:gd name="connsiteX1" fmla="*/ 70034 w 3581400"/>
                  <a:gd name="connsiteY1" fmla="*/ 0 h 1371600"/>
                  <a:gd name="connsiteX2" fmla="*/ 3581400 w 3581400"/>
                  <a:gd name="connsiteY2" fmla="*/ 70034 h 1371600"/>
                  <a:gd name="connsiteX3" fmla="*/ 3581400 w 3581400"/>
                  <a:gd name="connsiteY3" fmla="*/ 1301566 h 1371600"/>
                  <a:gd name="connsiteX4" fmla="*/ 3511366 w 3581400"/>
                  <a:gd name="connsiteY4" fmla="*/ 1371600 h 1371600"/>
                  <a:gd name="connsiteX5" fmla="*/ 70034 w 3581400"/>
                  <a:gd name="connsiteY5" fmla="*/ 1371600 h 1371600"/>
                  <a:gd name="connsiteX6" fmla="*/ 0 w 3581400"/>
                  <a:gd name="connsiteY6" fmla="*/ 1301566 h 1371600"/>
                  <a:gd name="connsiteX7" fmla="*/ 0 w 3581400"/>
                  <a:gd name="connsiteY7" fmla="*/ 70034 h 1371600"/>
                  <a:gd name="connsiteX0" fmla="*/ 0 w 3581400"/>
                  <a:gd name="connsiteY0" fmla="*/ 70034 h 1420208"/>
                  <a:gd name="connsiteX1" fmla="*/ 70034 w 3581400"/>
                  <a:gd name="connsiteY1" fmla="*/ 0 h 1420208"/>
                  <a:gd name="connsiteX2" fmla="*/ 3581400 w 3581400"/>
                  <a:gd name="connsiteY2" fmla="*/ 70034 h 1420208"/>
                  <a:gd name="connsiteX3" fmla="*/ 3581400 w 3581400"/>
                  <a:gd name="connsiteY3" fmla="*/ 1301566 h 1420208"/>
                  <a:gd name="connsiteX4" fmla="*/ 70034 w 3581400"/>
                  <a:gd name="connsiteY4" fmla="*/ 1371600 h 1420208"/>
                  <a:gd name="connsiteX5" fmla="*/ 0 w 3581400"/>
                  <a:gd name="connsiteY5" fmla="*/ 1301566 h 1420208"/>
                  <a:gd name="connsiteX6" fmla="*/ 0 w 3581400"/>
                  <a:gd name="connsiteY6" fmla="*/ 70034 h 1420208"/>
                  <a:gd name="connsiteX0" fmla="*/ 0 w 3581400"/>
                  <a:gd name="connsiteY0" fmla="*/ 0 h 1350174"/>
                  <a:gd name="connsiteX1" fmla="*/ 3581400 w 3581400"/>
                  <a:gd name="connsiteY1" fmla="*/ 0 h 1350174"/>
                  <a:gd name="connsiteX2" fmla="*/ 3581400 w 3581400"/>
                  <a:gd name="connsiteY2" fmla="*/ 1231532 h 1350174"/>
                  <a:gd name="connsiteX3" fmla="*/ 70034 w 3581400"/>
                  <a:gd name="connsiteY3" fmla="*/ 1301566 h 1350174"/>
                  <a:gd name="connsiteX4" fmla="*/ 0 w 3581400"/>
                  <a:gd name="connsiteY4" fmla="*/ 1231532 h 1350174"/>
                  <a:gd name="connsiteX5" fmla="*/ 0 w 3581400"/>
                  <a:gd name="connsiteY5" fmla="*/ 0 h 1350174"/>
                  <a:gd name="connsiteX0" fmla="*/ 0 w 3581400"/>
                  <a:gd name="connsiteY0" fmla="*/ 0 h 1231532"/>
                  <a:gd name="connsiteX1" fmla="*/ 3581400 w 3581400"/>
                  <a:gd name="connsiteY1" fmla="*/ 0 h 1231532"/>
                  <a:gd name="connsiteX2" fmla="*/ 3581400 w 3581400"/>
                  <a:gd name="connsiteY2" fmla="*/ 1231532 h 1231532"/>
                  <a:gd name="connsiteX3" fmla="*/ 0 w 3581400"/>
                  <a:gd name="connsiteY3" fmla="*/ 1231532 h 1231532"/>
                  <a:gd name="connsiteX4" fmla="*/ 0 w 3581400"/>
                  <a:gd name="connsiteY4" fmla="*/ 0 h 1231532"/>
                  <a:gd name="connsiteX0" fmla="*/ 0 w 3726797"/>
                  <a:gd name="connsiteY0" fmla="*/ 0 h 1231532"/>
                  <a:gd name="connsiteX1" fmla="*/ 3581400 w 3726797"/>
                  <a:gd name="connsiteY1" fmla="*/ 0 h 1231532"/>
                  <a:gd name="connsiteX2" fmla="*/ 3581400 w 3726797"/>
                  <a:gd name="connsiteY2" fmla="*/ 1231532 h 1231532"/>
                  <a:gd name="connsiteX3" fmla="*/ 0 w 3726797"/>
                  <a:gd name="connsiteY3" fmla="*/ 1231532 h 1231532"/>
                  <a:gd name="connsiteX4" fmla="*/ 0 w 3726797"/>
                  <a:gd name="connsiteY4" fmla="*/ 0 h 1231532"/>
                  <a:gd name="connsiteX0" fmla="*/ 0 w 3761025"/>
                  <a:gd name="connsiteY0" fmla="*/ 0 h 1231532"/>
                  <a:gd name="connsiteX1" fmla="*/ 3581400 w 3761025"/>
                  <a:gd name="connsiteY1" fmla="*/ 0 h 1231532"/>
                  <a:gd name="connsiteX2" fmla="*/ 3581400 w 3761025"/>
                  <a:gd name="connsiteY2" fmla="*/ 1231532 h 1231532"/>
                  <a:gd name="connsiteX3" fmla="*/ 0 w 3761025"/>
                  <a:gd name="connsiteY3" fmla="*/ 1231532 h 1231532"/>
                  <a:gd name="connsiteX4" fmla="*/ 0 w 3761025"/>
                  <a:gd name="connsiteY4" fmla="*/ 0 h 1231532"/>
                  <a:gd name="connsiteX0" fmla="*/ 102256 w 3863281"/>
                  <a:gd name="connsiteY0" fmla="*/ 0 h 1231532"/>
                  <a:gd name="connsiteX1" fmla="*/ 3683656 w 3863281"/>
                  <a:gd name="connsiteY1" fmla="*/ 0 h 1231532"/>
                  <a:gd name="connsiteX2" fmla="*/ 3683656 w 3863281"/>
                  <a:gd name="connsiteY2" fmla="*/ 1231532 h 1231532"/>
                  <a:gd name="connsiteX3" fmla="*/ 102256 w 3863281"/>
                  <a:gd name="connsiteY3" fmla="*/ 1231532 h 1231532"/>
                  <a:gd name="connsiteX4" fmla="*/ 102256 w 3863281"/>
                  <a:gd name="connsiteY4" fmla="*/ 0 h 1231532"/>
                  <a:gd name="connsiteX0" fmla="*/ 102256 w 3868440"/>
                  <a:gd name="connsiteY0" fmla="*/ 0 h 1231532"/>
                  <a:gd name="connsiteX1" fmla="*/ 3683656 w 3868440"/>
                  <a:gd name="connsiteY1" fmla="*/ 0 h 1231532"/>
                  <a:gd name="connsiteX2" fmla="*/ 3683656 w 3868440"/>
                  <a:gd name="connsiteY2" fmla="*/ 1231532 h 1231532"/>
                  <a:gd name="connsiteX3" fmla="*/ 102256 w 3868440"/>
                  <a:gd name="connsiteY3" fmla="*/ 1231532 h 1231532"/>
                  <a:gd name="connsiteX4" fmla="*/ 102256 w 3868440"/>
                  <a:gd name="connsiteY4" fmla="*/ 0 h 1231532"/>
                  <a:gd name="connsiteX0" fmla="*/ 668502 w 3805323"/>
                  <a:gd name="connsiteY0" fmla="*/ 139317 h 1401845"/>
                  <a:gd name="connsiteX1" fmla="*/ 3620539 w 3805323"/>
                  <a:gd name="connsiteY1" fmla="*/ 170313 h 1401845"/>
                  <a:gd name="connsiteX2" fmla="*/ 3620539 w 3805323"/>
                  <a:gd name="connsiteY2" fmla="*/ 1401845 h 1401845"/>
                  <a:gd name="connsiteX3" fmla="*/ 39139 w 3805323"/>
                  <a:gd name="connsiteY3" fmla="*/ 1401845 h 1401845"/>
                  <a:gd name="connsiteX4" fmla="*/ 668502 w 3805323"/>
                  <a:gd name="connsiteY4" fmla="*/ 139317 h 1401845"/>
                  <a:gd name="connsiteX0" fmla="*/ 668502 w 3805323"/>
                  <a:gd name="connsiteY0" fmla="*/ 133067 h 1395595"/>
                  <a:gd name="connsiteX1" fmla="*/ 3620539 w 3805323"/>
                  <a:gd name="connsiteY1" fmla="*/ 164063 h 1395595"/>
                  <a:gd name="connsiteX2" fmla="*/ 3620539 w 3805323"/>
                  <a:gd name="connsiteY2" fmla="*/ 1395595 h 1395595"/>
                  <a:gd name="connsiteX3" fmla="*/ 39139 w 3805323"/>
                  <a:gd name="connsiteY3" fmla="*/ 1395595 h 1395595"/>
                  <a:gd name="connsiteX4" fmla="*/ 668502 w 3805323"/>
                  <a:gd name="connsiteY4" fmla="*/ 133067 h 1395595"/>
                  <a:gd name="connsiteX0" fmla="*/ 891891 w 4028712"/>
                  <a:gd name="connsiteY0" fmla="*/ 133067 h 1395595"/>
                  <a:gd name="connsiteX1" fmla="*/ 3843928 w 4028712"/>
                  <a:gd name="connsiteY1" fmla="*/ 164063 h 1395595"/>
                  <a:gd name="connsiteX2" fmla="*/ 3843928 w 4028712"/>
                  <a:gd name="connsiteY2" fmla="*/ 1395595 h 1395595"/>
                  <a:gd name="connsiteX3" fmla="*/ 262528 w 4028712"/>
                  <a:gd name="connsiteY3" fmla="*/ 1395595 h 1395595"/>
                  <a:gd name="connsiteX4" fmla="*/ 340740 w 4028712"/>
                  <a:gd name="connsiteY4" fmla="*/ 851520 h 1395595"/>
                  <a:gd name="connsiteX5" fmla="*/ 891891 w 4028712"/>
                  <a:gd name="connsiteY5" fmla="*/ 133067 h 1395595"/>
                  <a:gd name="connsiteX0" fmla="*/ 949008 w 4085829"/>
                  <a:gd name="connsiteY0" fmla="*/ 133067 h 1395595"/>
                  <a:gd name="connsiteX1" fmla="*/ 3901045 w 4085829"/>
                  <a:gd name="connsiteY1" fmla="*/ 164063 h 1395595"/>
                  <a:gd name="connsiteX2" fmla="*/ 3901045 w 4085829"/>
                  <a:gd name="connsiteY2" fmla="*/ 1395595 h 1395595"/>
                  <a:gd name="connsiteX3" fmla="*/ 319645 w 4085829"/>
                  <a:gd name="connsiteY3" fmla="*/ 1395595 h 1395595"/>
                  <a:gd name="connsiteX4" fmla="*/ 214828 w 4085829"/>
                  <a:gd name="connsiteY4" fmla="*/ 810091 h 1395595"/>
                  <a:gd name="connsiteX5" fmla="*/ 949008 w 4085829"/>
                  <a:gd name="connsiteY5" fmla="*/ 133067 h 1395595"/>
                  <a:gd name="connsiteX0" fmla="*/ 907489 w 4044310"/>
                  <a:gd name="connsiteY0" fmla="*/ 133067 h 1395595"/>
                  <a:gd name="connsiteX1" fmla="*/ 3859526 w 4044310"/>
                  <a:gd name="connsiteY1" fmla="*/ 164063 h 1395595"/>
                  <a:gd name="connsiteX2" fmla="*/ 3859526 w 4044310"/>
                  <a:gd name="connsiteY2" fmla="*/ 1395595 h 1395595"/>
                  <a:gd name="connsiteX3" fmla="*/ 278126 w 4044310"/>
                  <a:gd name="connsiteY3" fmla="*/ 1395595 h 1395595"/>
                  <a:gd name="connsiteX4" fmla="*/ 173309 w 4044310"/>
                  <a:gd name="connsiteY4" fmla="*/ 810091 h 1395595"/>
                  <a:gd name="connsiteX5" fmla="*/ 907489 w 4044310"/>
                  <a:gd name="connsiteY5" fmla="*/ 133067 h 1395595"/>
                  <a:gd name="connsiteX0" fmla="*/ 751159 w 3887980"/>
                  <a:gd name="connsiteY0" fmla="*/ 133067 h 1395595"/>
                  <a:gd name="connsiteX1" fmla="*/ 3703196 w 3887980"/>
                  <a:gd name="connsiteY1" fmla="*/ 164063 h 1395595"/>
                  <a:gd name="connsiteX2" fmla="*/ 3703196 w 3887980"/>
                  <a:gd name="connsiteY2" fmla="*/ 1395595 h 1395595"/>
                  <a:gd name="connsiteX3" fmla="*/ 121796 w 3887980"/>
                  <a:gd name="connsiteY3" fmla="*/ 1395595 h 1395595"/>
                  <a:gd name="connsiteX4" fmla="*/ 16979 w 3887980"/>
                  <a:gd name="connsiteY4" fmla="*/ 810091 h 1395595"/>
                  <a:gd name="connsiteX5" fmla="*/ 751159 w 3887980"/>
                  <a:gd name="connsiteY5" fmla="*/ 133067 h 1395595"/>
                  <a:gd name="connsiteX0" fmla="*/ 757651 w 3894472"/>
                  <a:gd name="connsiteY0" fmla="*/ 133067 h 1395595"/>
                  <a:gd name="connsiteX1" fmla="*/ 3709688 w 3894472"/>
                  <a:gd name="connsiteY1" fmla="*/ 164063 h 1395595"/>
                  <a:gd name="connsiteX2" fmla="*/ 3709688 w 3894472"/>
                  <a:gd name="connsiteY2" fmla="*/ 1395595 h 1395595"/>
                  <a:gd name="connsiteX3" fmla="*/ 128288 w 3894472"/>
                  <a:gd name="connsiteY3" fmla="*/ 1395595 h 1395595"/>
                  <a:gd name="connsiteX4" fmla="*/ 23471 w 3894472"/>
                  <a:gd name="connsiteY4" fmla="*/ 810091 h 1395595"/>
                  <a:gd name="connsiteX5" fmla="*/ 757651 w 3894472"/>
                  <a:gd name="connsiteY5" fmla="*/ 133067 h 1395595"/>
                  <a:gd name="connsiteX0" fmla="*/ 745687 w 3882508"/>
                  <a:gd name="connsiteY0" fmla="*/ 133067 h 1395595"/>
                  <a:gd name="connsiteX1" fmla="*/ 3697724 w 3882508"/>
                  <a:gd name="connsiteY1" fmla="*/ 164063 h 1395595"/>
                  <a:gd name="connsiteX2" fmla="*/ 3697724 w 3882508"/>
                  <a:gd name="connsiteY2" fmla="*/ 1395595 h 1395595"/>
                  <a:gd name="connsiteX3" fmla="*/ 116324 w 3882508"/>
                  <a:gd name="connsiteY3" fmla="*/ 1395595 h 1395595"/>
                  <a:gd name="connsiteX4" fmla="*/ 11507 w 3882508"/>
                  <a:gd name="connsiteY4" fmla="*/ 810091 h 1395595"/>
                  <a:gd name="connsiteX5" fmla="*/ 745687 w 3882508"/>
                  <a:gd name="connsiteY5" fmla="*/ 133067 h 1395595"/>
                  <a:gd name="connsiteX0" fmla="*/ 750419 w 3887240"/>
                  <a:gd name="connsiteY0" fmla="*/ 133067 h 1395595"/>
                  <a:gd name="connsiteX1" fmla="*/ 3702456 w 3887240"/>
                  <a:gd name="connsiteY1" fmla="*/ 164063 h 1395595"/>
                  <a:gd name="connsiteX2" fmla="*/ 3702456 w 3887240"/>
                  <a:gd name="connsiteY2" fmla="*/ 1395595 h 1395595"/>
                  <a:gd name="connsiteX3" fmla="*/ 121056 w 3887240"/>
                  <a:gd name="connsiteY3" fmla="*/ 1395595 h 1395595"/>
                  <a:gd name="connsiteX4" fmla="*/ 6731 w 3887240"/>
                  <a:gd name="connsiteY4" fmla="*/ 793583 h 1395595"/>
                  <a:gd name="connsiteX5" fmla="*/ 750419 w 3887240"/>
                  <a:gd name="connsiteY5" fmla="*/ 133067 h 1395595"/>
                  <a:gd name="connsiteX0" fmla="*/ 759127 w 3895948"/>
                  <a:gd name="connsiteY0" fmla="*/ 133067 h 1395595"/>
                  <a:gd name="connsiteX1" fmla="*/ 3711164 w 3895948"/>
                  <a:gd name="connsiteY1" fmla="*/ 164063 h 1395595"/>
                  <a:gd name="connsiteX2" fmla="*/ 3711164 w 3895948"/>
                  <a:gd name="connsiteY2" fmla="*/ 1395595 h 1395595"/>
                  <a:gd name="connsiteX3" fmla="*/ 129764 w 3895948"/>
                  <a:gd name="connsiteY3" fmla="*/ 1395595 h 1395595"/>
                  <a:gd name="connsiteX4" fmla="*/ 15439 w 3895948"/>
                  <a:gd name="connsiteY4" fmla="*/ 793583 h 1395595"/>
                  <a:gd name="connsiteX5" fmla="*/ 759127 w 3895948"/>
                  <a:gd name="connsiteY5" fmla="*/ 133067 h 1395595"/>
                  <a:gd name="connsiteX0" fmla="*/ 743688 w 3880509"/>
                  <a:gd name="connsiteY0" fmla="*/ 133067 h 1395595"/>
                  <a:gd name="connsiteX1" fmla="*/ 3695725 w 3880509"/>
                  <a:gd name="connsiteY1" fmla="*/ 164063 h 1395595"/>
                  <a:gd name="connsiteX2" fmla="*/ 3695725 w 3880509"/>
                  <a:gd name="connsiteY2" fmla="*/ 1395595 h 1395595"/>
                  <a:gd name="connsiteX3" fmla="*/ 114325 w 3880509"/>
                  <a:gd name="connsiteY3" fmla="*/ 1395595 h 1395595"/>
                  <a:gd name="connsiteX4" fmla="*/ 0 w 3880509"/>
                  <a:gd name="connsiteY4" fmla="*/ 793583 h 1395595"/>
                  <a:gd name="connsiteX5" fmla="*/ 743688 w 3880509"/>
                  <a:gd name="connsiteY5" fmla="*/ 133067 h 1395595"/>
                  <a:gd name="connsiteX0" fmla="*/ 743688 w 3880509"/>
                  <a:gd name="connsiteY0" fmla="*/ 133067 h 1395595"/>
                  <a:gd name="connsiteX1" fmla="*/ 3695725 w 3880509"/>
                  <a:gd name="connsiteY1" fmla="*/ 164063 h 1395595"/>
                  <a:gd name="connsiteX2" fmla="*/ 3695725 w 3880509"/>
                  <a:gd name="connsiteY2" fmla="*/ 1395595 h 1395595"/>
                  <a:gd name="connsiteX3" fmla="*/ 114325 w 3880509"/>
                  <a:gd name="connsiteY3" fmla="*/ 1395595 h 1395595"/>
                  <a:gd name="connsiteX4" fmla="*/ 0 w 3880509"/>
                  <a:gd name="connsiteY4" fmla="*/ 793583 h 1395595"/>
                  <a:gd name="connsiteX5" fmla="*/ 743688 w 3880509"/>
                  <a:gd name="connsiteY5" fmla="*/ 133067 h 1395595"/>
                  <a:gd name="connsiteX0" fmla="*/ 745913 w 3882734"/>
                  <a:gd name="connsiteY0" fmla="*/ 133067 h 1395595"/>
                  <a:gd name="connsiteX1" fmla="*/ 3697950 w 3882734"/>
                  <a:gd name="connsiteY1" fmla="*/ 164063 h 1395595"/>
                  <a:gd name="connsiteX2" fmla="*/ 3697950 w 3882734"/>
                  <a:gd name="connsiteY2" fmla="*/ 1395595 h 1395595"/>
                  <a:gd name="connsiteX3" fmla="*/ 116550 w 3882734"/>
                  <a:gd name="connsiteY3" fmla="*/ 1395595 h 1395595"/>
                  <a:gd name="connsiteX4" fmla="*/ 2225 w 3882734"/>
                  <a:gd name="connsiteY4" fmla="*/ 793583 h 1395595"/>
                  <a:gd name="connsiteX5" fmla="*/ 745913 w 3882734"/>
                  <a:gd name="connsiteY5" fmla="*/ 133067 h 1395595"/>
                  <a:gd name="connsiteX0" fmla="*/ 745913 w 3882734"/>
                  <a:gd name="connsiteY0" fmla="*/ 133067 h 1395595"/>
                  <a:gd name="connsiteX1" fmla="*/ 3697950 w 3882734"/>
                  <a:gd name="connsiteY1" fmla="*/ 164063 h 1395595"/>
                  <a:gd name="connsiteX2" fmla="*/ 3697950 w 3882734"/>
                  <a:gd name="connsiteY2" fmla="*/ 1395595 h 1395595"/>
                  <a:gd name="connsiteX3" fmla="*/ 116550 w 3882734"/>
                  <a:gd name="connsiteY3" fmla="*/ 1395595 h 1395595"/>
                  <a:gd name="connsiteX4" fmla="*/ 2225 w 3882734"/>
                  <a:gd name="connsiteY4" fmla="*/ 793583 h 1395595"/>
                  <a:gd name="connsiteX5" fmla="*/ 745913 w 3882734"/>
                  <a:gd name="connsiteY5" fmla="*/ 133067 h 1395595"/>
                  <a:gd name="connsiteX0" fmla="*/ 745913 w 3882734"/>
                  <a:gd name="connsiteY0" fmla="*/ 133067 h 1395595"/>
                  <a:gd name="connsiteX1" fmla="*/ 3697950 w 3882734"/>
                  <a:gd name="connsiteY1" fmla="*/ 164063 h 1395595"/>
                  <a:gd name="connsiteX2" fmla="*/ 3697950 w 3882734"/>
                  <a:gd name="connsiteY2" fmla="*/ 1395595 h 1395595"/>
                  <a:gd name="connsiteX3" fmla="*/ 116550 w 3882734"/>
                  <a:gd name="connsiteY3" fmla="*/ 1395595 h 1395595"/>
                  <a:gd name="connsiteX4" fmla="*/ 2225 w 3882734"/>
                  <a:gd name="connsiteY4" fmla="*/ 793583 h 1395595"/>
                  <a:gd name="connsiteX5" fmla="*/ 745913 w 3882734"/>
                  <a:gd name="connsiteY5" fmla="*/ 133067 h 139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2734" h="1395595">
                    <a:moveTo>
                      <a:pt x="745913" y="133067"/>
                    </a:moveTo>
                    <a:cubicBezTo>
                      <a:pt x="1314040" y="-56494"/>
                      <a:pt x="3101050" y="-41192"/>
                      <a:pt x="3697950" y="164063"/>
                    </a:cubicBezTo>
                    <a:cubicBezTo>
                      <a:pt x="4025095" y="668250"/>
                      <a:pt x="3848146" y="1256140"/>
                      <a:pt x="3697950" y="1395595"/>
                    </a:cubicBezTo>
                    <a:cubicBezTo>
                      <a:pt x="3101050" y="1600850"/>
                      <a:pt x="713450" y="1600850"/>
                      <a:pt x="116550" y="1395595"/>
                    </a:cubicBezTo>
                    <a:cubicBezTo>
                      <a:pt x="24546" y="1142073"/>
                      <a:pt x="-9493" y="1026840"/>
                      <a:pt x="2225" y="793583"/>
                    </a:cubicBezTo>
                    <a:cubicBezTo>
                      <a:pt x="143209" y="633603"/>
                      <a:pt x="248083" y="392428"/>
                      <a:pt x="745913" y="133067"/>
                    </a:cubicBezTo>
                    <a:close/>
                  </a:path>
                </a:pathLst>
              </a:custGeom>
              <a:gradFill>
                <a:gsLst>
                  <a:gs pos="18000">
                    <a:srgbClr val="B6B6B6"/>
                  </a:gs>
                  <a:gs pos="45000">
                    <a:srgbClr val="DFDFDF"/>
                  </a:gs>
                  <a:gs pos="100000">
                    <a:schemeClr val="bg1"/>
                  </a:gs>
                  <a:gs pos="0">
                    <a:schemeClr val="bg1">
                      <a:lumMod val="65000"/>
                    </a:schemeClr>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
              <p:cNvSpPr/>
              <p:nvPr/>
            </p:nvSpPr>
            <p:spPr>
              <a:xfrm rot="20895485">
                <a:off x="2844041" y="2547402"/>
                <a:ext cx="3652765" cy="1362376"/>
              </a:xfrm>
              <a:custGeom>
                <a:avLst/>
                <a:gdLst>
                  <a:gd name="connsiteX0" fmla="*/ 0 w 2865969"/>
                  <a:gd name="connsiteY0" fmla="*/ 165103 h 990600"/>
                  <a:gd name="connsiteX1" fmla="*/ 165103 w 2865969"/>
                  <a:gd name="connsiteY1" fmla="*/ 0 h 990600"/>
                  <a:gd name="connsiteX2" fmla="*/ 2700866 w 2865969"/>
                  <a:gd name="connsiteY2" fmla="*/ 0 h 990600"/>
                  <a:gd name="connsiteX3" fmla="*/ 2865969 w 2865969"/>
                  <a:gd name="connsiteY3" fmla="*/ 165103 h 990600"/>
                  <a:gd name="connsiteX4" fmla="*/ 2865969 w 2865969"/>
                  <a:gd name="connsiteY4" fmla="*/ 825497 h 990600"/>
                  <a:gd name="connsiteX5" fmla="*/ 2700866 w 2865969"/>
                  <a:gd name="connsiteY5" fmla="*/ 990600 h 990600"/>
                  <a:gd name="connsiteX6" fmla="*/ 165103 w 2865969"/>
                  <a:gd name="connsiteY6" fmla="*/ 990600 h 990600"/>
                  <a:gd name="connsiteX7" fmla="*/ 0 w 2865969"/>
                  <a:gd name="connsiteY7" fmla="*/ 825497 h 990600"/>
                  <a:gd name="connsiteX8" fmla="*/ 0 w 2865969"/>
                  <a:gd name="connsiteY8" fmla="*/ 165103 h 990600"/>
                  <a:gd name="connsiteX0" fmla="*/ 0 w 2865969"/>
                  <a:gd name="connsiteY0" fmla="*/ 165103 h 990600"/>
                  <a:gd name="connsiteX1" fmla="*/ 165103 w 2865969"/>
                  <a:gd name="connsiteY1" fmla="*/ 0 h 990600"/>
                  <a:gd name="connsiteX2" fmla="*/ 2865969 w 2865969"/>
                  <a:gd name="connsiteY2" fmla="*/ 165103 h 990600"/>
                  <a:gd name="connsiteX3" fmla="*/ 2865969 w 2865969"/>
                  <a:gd name="connsiteY3" fmla="*/ 825497 h 990600"/>
                  <a:gd name="connsiteX4" fmla="*/ 2700866 w 2865969"/>
                  <a:gd name="connsiteY4" fmla="*/ 990600 h 990600"/>
                  <a:gd name="connsiteX5" fmla="*/ 165103 w 2865969"/>
                  <a:gd name="connsiteY5" fmla="*/ 990600 h 990600"/>
                  <a:gd name="connsiteX6" fmla="*/ 0 w 2865969"/>
                  <a:gd name="connsiteY6" fmla="*/ 825497 h 990600"/>
                  <a:gd name="connsiteX7" fmla="*/ 0 w 2865969"/>
                  <a:gd name="connsiteY7" fmla="*/ 165103 h 990600"/>
                  <a:gd name="connsiteX0" fmla="*/ 0 w 2865969"/>
                  <a:gd name="connsiteY0" fmla="*/ 0 h 825497"/>
                  <a:gd name="connsiteX1" fmla="*/ 2865969 w 2865969"/>
                  <a:gd name="connsiteY1" fmla="*/ 0 h 825497"/>
                  <a:gd name="connsiteX2" fmla="*/ 2865969 w 2865969"/>
                  <a:gd name="connsiteY2" fmla="*/ 660394 h 825497"/>
                  <a:gd name="connsiteX3" fmla="*/ 2700866 w 2865969"/>
                  <a:gd name="connsiteY3" fmla="*/ 825497 h 825497"/>
                  <a:gd name="connsiteX4" fmla="*/ 165103 w 2865969"/>
                  <a:gd name="connsiteY4" fmla="*/ 825497 h 825497"/>
                  <a:gd name="connsiteX5" fmla="*/ 0 w 2865969"/>
                  <a:gd name="connsiteY5" fmla="*/ 660394 h 825497"/>
                  <a:gd name="connsiteX6" fmla="*/ 0 w 2865969"/>
                  <a:gd name="connsiteY6" fmla="*/ 0 h 825497"/>
                  <a:gd name="connsiteX0" fmla="*/ 0 w 2865969"/>
                  <a:gd name="connsiteY0" fmla="*/ 0 h 825497"/>
                  <a:gd name="connsiteX1" fmla="*/ 2865969 w 2865969"/>
                  <a:gd name="connsiteY1" fmla="*/ 0 h 825497"/>
                  <a:gd name="connsiteX2" fmla="*/ 2865969 w 2865969"/>
                  <a:gd name="connsiteY2" fmla="*/ 660394 h 825497"/>
                  <a:gd name="connsiteX3" fmla="*/ 2700866 w 2865969"/>
                  <a:gd name="connsiteY3" fmla="*/ 825497 h 825497"/>
                  <a:gd name="connsiteX4" fmla="*/ 0 w 2865969"/>
                  <a:gd name="connsiteY4" fmla="*/ 660394 h 825497"/>
                  <a:gd name="connsiteX5" fmla="*/ 0 w 2865969"/>
                  <a:gd name="connsiteY5" fmla="*/ 0 h 825497"/>
                  <a:gd name="connsiteX0" fmla="*/ 0 w 2865969"/>
                  <a:gd name="connsiteY0" fmla="*/ 0 h 660394"/>
                  <a:gd name="connsiteX1" fmla="*/ 2865969 w 2865969"/>
                  <a:gd name="connsiteY1" fmla="*/ 0 h 660394"/>
                  <a:gd name="connsiteX2" fmla="*/ 2865969 w 2865969"/>
                  <a:gd name="connsiteY2" fmla="*/ 660394 h 660394"/>
                  <a:gd name="connsiteX3" fmla="*/ 0 w 2865969"/>
                  <a:gd name="connsiteY3" fmla="*/ 660394 h 660394"/>
                  <a:gd name="connsiteX4" fmla="*/ 0 w 2865969"/>
                  <a:gd name="connsiteY4" fmla="*/ 0 h 660394"/>
                  <a:gd name="connsiteX0" fmla="*/ 0 w 2865969"/>
                  <a:gd name="connsiteY0" fmla="*/ 0 h 887897"/>
                  <a:gd name="connsiteX1" fmla="*/ 2865969 w 2865969"/>
                  <a:gd name="connsiteY1" fmla="*/ 0 h 887897"/>
                  <a:gd name="connsiteX2" fmla="*/ 2848807 w 2865969"/>
                  <a:gd name="connsiteY2" fmla="*/ 855290 h 887897"/>
                  <a:gd name="connsiteX3" fmla="*/ 0 w 2865969"/>
                  <a:gd name="connsiteY3" fmla="*/ 660394 h 887897"/>
                  <a:gd name="connsiteX4" fmla="*/ 0 w 2865969"/>
                  <a:gd name="connsiteY4" fmla="*/ 0 h 887897"/>
                  <a:gd name="connsiteX0" fmla="*/ 0 w 2928083"/>
                  <a:gd name="connsiteY0" fmla="*/ 156886 h 1044783"/>
                  <a:gd name="connsiteX1" fmla="*/ 2928083 w 2928083"/>
                  <a:gd name="connsiteY1" fmla="*/ 45271 h 1044783"/>
                  <a:gd name="connsiteX2" fmla="*/ 2848807 w 2928083"/>
                  <a:gd name="connsiteY2" fmla="*/ 1012176 h 1044783"/>
                  <a:gd name="connsiteX3" fmla="*/ 0 w 2928083"/>
                  <a:gd name="connsiteY3" fmla="*/ 817280 h 1044783"/>
                  <a:gd name="connsiteX4" fmla="*/ 0 w 2928083"/>
                  <a:gd name="connsiteY4" fmla="*/ 156886 h 1044783"/>
                  <a:gd name="connsiteX0" fmla="*/ 6953 w 2928083"/>
                  <a:gd name="connsiteY0" fmla="*/ 22988 h 1337497"/>
                  <a:gd name="connsiteX1" fmla="*/ 2928083 w 2928083"/>
                  <a:gd name="connsiteY1" fmla="*/ 337985 h 1337497"/>
                  <a:gd name="connsiteX2" fmla="*/ 2848807 w 2928083"/>
                  <a:gd name="connsiteY2" fmla="*/ 1304890 h 1337497"/>
                  <a:gd name="connsiteX3" fmla="*/ 0 w 2928083"/>
                  <a:gd name="connsiteY3" fmla="*/ 1109994 h 1337497"/>
                  <a:gd name="connsiteX4" fmla="*/ 6953 w 2928083"/>
                  <a:gd name="connsiteY4" fmla="*/ 22988 h 1337497"/>
                  <a:gd name="connsiteX0" fmla="*/ 562281 w 3483411"/>
                  <a:gd name="connsiteY0" fmla="*/ 22988 h 1330382"/>
                  <a:gd name="connsiteX1" fmla="*/ 3483411 w 3483411"/>
                  <a:gd name="connsiteY1" fmla="*/ 337985 h 1330382"/>
                  <a:gd name="connsiteX2" fmla="*/ 3404135 w 3483411"/>
                  <a:gd name="connsiteY2" fmla="*/ 1304890 h 1330382"/>
                  <a:gd name="connsiteX3" fmla="*/ 0 w 3483411"/>
                  <a:gd name="connsiteY3" fmla="*/ 1029591 h 1330382"/>
                  <a:gd name="connsiteX4" fmla="*/ 562281 w 3483411"/>
                  <a:gd name="connsiteY4" fmla="*/ 22988 h 1330382"/>
                  <a:gd name="connsiteX0" fmla="*/ 755684 w 3676814"/>
                  <a:gd name="connsiteY0" fmla="*/ 22988 h 1330382"/>
                  <a:gd name="connsiteX1" fmla="*/ 3676814 w 3676814"/>
                  <a:gd name="connsiteY1" fmla="*/ 337985 h 1330382"/>
                  <a:gd name="connsiteX2" fmla="*/ 3597538 w 3676814"/>
                  <a:gd name="connsiteY2" fmla="*/ 1304890 h 1330382"/>
                  <a:gd name="connsiteX3" fmla="*/ 193403 w 3676814"/>
                  <a:gd name="connsiteY3" fmla="*/ 1029591 h 1330382"/>
                  <a:gd name="connsiteX4" fmla="*/ 457890 w 3676814"/>
                  <a:gd name="connsiteY4" fmla="*/ 541719 h 1330382"/>
                  <a:gd name="connsiteX5" fmla="*/ 755684 w 3676814"/>
                  <a:gd name="connsiteY5" fmla="*/ 22988 h 1330382"/>
                  <a:gd name="connsiteX0" fmla="*/ 842061 w 3763191"/>
                  <a:gd name="connsiteY0" fmla="*/ 22988 h 1330382"/>
                  <a:gd name="connsiteX1" fmla="*/ 3763191 w 3763191"/>
                  <a:gd name="connsiteY1" fmla="*/ 337985 h 1330382"/>
                  <a:gd name="connsiteX2" fmla="*/ 3683915 w 3763191"/>
                  <a:gd name="connsiteY2" fmla="*/ 1304890 h 1330382"/>
                  <a:gd name="connsiteX3" fmla="*/ 279780 w 3763191"/>
                  <a:gd name="connsiteY3" fmla="*/ 1029591 h 1330382"/>
                  <a:gd name="connsiteX4" fmla="*/ 203891 w 3763191"/>
                  <a:gd name="connsiteY4" fmla="*/ 494319 h 1330382"/>
                  <a:gd name="connsiteX5" fmla="*/ 842061 w 3763191"/>
                  <a:gd name="connsiteY5" fmla="*/ 22988 h 1330382"/>
                  <a:gd name="connsiteX0" fmla="*/ 793856 w 3714986"/>
                  <a:gd name="connsiteY0" fmla="*/ 22988 h 1330382"/>
                  <a:gd name="connsiteX1" fmla="*/ 3714986 w 3714986"/>
                  <a:gd name="connsiteY1" fmla="*/ 337985 h 1330382"/>
                  <a:gd name="connsiteX2" fmla="*/ 3635710 w 3714986"/>
                  <a:gd name="connsiteY2" fmla="*/ 1304890 h 1330382"/>
                  <a:gd name="connsiteX3" fmla="*/ 231575 w 3714986"/>
                  <a:gd name="connsiteY3" fmla="*/ 1029591 h 1330382"/>
                  <a:gd name="connsiteX4" fmla="*/ 155686 w 3714986"/>
                  <a:gd name="connsiteY4" fmla="*/ 494319 h 1330382"/>
                  <a:gd name="connsiteX5" fmla="*/ 793856 w 3714986"/>
                  <a:gd name="connsiteY5" fmla="*/ 22988 h 1330382"/>
                  <a:gd name="connsiteX0" fmla="*/ 639950 w 3561080"/>
                  <a:gd name="connsiteY0" fmla="*/ 22988 h 1330382"/>
                  <a:gd name="connsiteX1" fmla="*/ 3561080 w 3561080"/>
                  <a:gd name="connsiteY1" fmla="*/ 337985 h 1330382"/>
                  <a:gd name="connsiteX2" fmla="*/ 3481804 w 3561080"/>
                  <a:gd name="connsiteY2" fmla="*/ 1304890 h 1330382"/>
                  <a:gd name="connsiteX3" fmla="*/ 77669 w 3561080"/>
                  <a:gd name="connsiteY3" fmla="*/ 1029591 h 1330382"/>
                  <a:gd name="connsiteX4" fmla="*/ 1780 w 3561080"/>
                  <a:gd name="connsiteY4" fmla="*/ 494319 h 1330382"/>
                  <a:gd name="connsiteX5" fmla="*/ 639950 w 3561080"/>
                  <a:gd name="connsiteY5" fmla="*/ 22988 h 1330382"/>
                  <a:gd name="connsiteX0" fmla="*/ 675265 w 3596395"/>
                  <a:gd name="connsiteY0" fmla="*/ 22988 h 1330382"/>
                  <a:gd name="connsiteX1" fmla="*/ 3596395 w 3596395"/>
                  <a:gd name="connsiteY1" fmla="*/ 337985 h 1330382"/>
                  <a:gd name="connsiteX2" fmla="*/ 3517119 w 3596395"/>
                  <a:gd name="connsiteY2" fmla="*/ 1304890 h 1330382"/>
                  <a:gd name="connsiteX3" fmla="*/ 112984 w 3596395"/>
                  <a:gd name="connsiteY3" fmla="*/ 1029591 h 1330382"/>
                  <a:gd name="connsiteX4" fmla="*/ 37095 w 3596395"/>
                  <a:gd name="connsiteY4" fmla="*/ 494319 h 1330382"/>
                  <a:gd name="connsiteX5" fmla="*/ 675265 w 3596395"/>
                  <a:gd name="connsiteY5" fmla="*/ 22988 h 1330382"/>
                  <a:gd name="connsiteX0" fmla="*/ 646645 w 3567775"/>
                  <a:gd name="connsiteY0" fmla="*/ 22988 h 1330382"/>
                  <a:gd name="connsiteX1" fmla="*/ 3567775 w 3567775"/>
                  <a:gd name="connsiteY1" fmla="*/ 337985 h 1330382"/>
                  <a:gd name="connsiteX2" fmla="*/ 3488499 w 3567775"/>
                  <a:gd name="connsiteY2" fmla="*/ 1304890 h 1330382"/>
                  <a:gd name="connsiteX3" fmla="*/ 84364 w 3567775"/>
                  <a:gd name="connsiteY3" fmla="*/ 1029591 h 1330382"/>
                  <a:gd name="connsiteX4" fmla="*/ 8475 w 3567775"/>
                  <a:gd name="connsiteY4" fmla="*/ 494319 h 1330382"/>
                  <a:gd name="connsiteX5" fmla="*/ 646645 w 3567775"/>
                  <a:gd name="connsiteY5" fmla="*/ 22988 h 1330382"/>
                  <a:gd name="connsiteX0" fmla="*/ 646645 w 3567775"/>
                  <a:gd name="connsiteY0" fmla="*/ 22988 h 1350541"/>
                  <a:gd name="connsiteX1" fmla="*/ 3567775 w 3567775"/>
                  <a:gd name="connsiteY1" fmla="*/ 337985 h 1350541"/>
                  <a:gd name="connsiteX2" fmla="*/ 3488499 w 3567775"/>
                  <a:gd name="connsiteY2" fmla="*/ 1304890 h 1350541"/>
                  <a:gd name="connsiteX3" fmla="*/ 84364 w 3567775"/>
                  <a:gd name="connsiteY3" fmla="*/ 1029591 h 1350541"/>
                  <a:gd name="connsiteX4" fmla="*/ 8475 w 3567775"/>
                  <a:gd name="connsiteY4" fmla="*/ 494319 h 1350541"/>
                  <a:gd name="connsiteX5" fmla="*/ 646645 w 3567775"/>
                  <a:gd name="connsiteY5" fmla="*/ 22988 h 1350541"/>
                  <a:gd name="connsiteX0" fmla="*/ 646645 w 3567775"/>
                  <a:gd name="connsiteY0" fmla="*/ 22988 h 1356664"/>
                  <a:gd name="connsiteX1" fmla="*/ 3567775 w 3567775"/>
                  <a:gd name="connsiteY1" fmla="*/ 337985 h 1356664"/>
                  <a:gd name="connsiteX2" fmla="*/ 3488499 w 3567775"/>
                  <a:gd name="connsiteY2" fmla="*/ 1304890 h 1356664"/>
                  <a:gd name="connsiteX3" fmla="*/ 84364 w 3567775"/>
                  <a:gd name="connsiteY3" fmla="*/ 1029591 h 1356664"/>
                  <a:gd name="connsiteX4" fmla="*/ 8475 w 3567775"/>
                  <a:gd name="connsiteY4" fmla="*/ 494319 h 1356664"/>
                  <a:gd name="connsiteX5" fmla="*/ 646645 w 3567775"/>
                  <a:gd name="connsiteY5" fmla="*/ 22988 h 1356664"/>
                  <a:gd name="connsiteX0" fmla="*/ 646645 w 3624253"/>
                  <a:gd name="connsiteY0" fmla="*/ 22988 h 1356664"/>
                  <a:gd name="connsiteX1" fmla="*/ 3567775 w 3624253"/>
                  <a:gd name="connsiteY1" fmla="*/ 337985 h 1356664"/>
                  <a:gd name="connsiteX2" fmla="*/ 3488499 w 3624253"/>
                  <a:gd name="connsiteY2" fmla="*/ 1304890 h 1356664"/>
                  <a:gd name="connsiteX3" fmla="*/ 84364 w 3624253"/>
                  <a:gd name="connsiteY3" fmla="*/ 1029591 h 1356664"/>
                  <a:gd name="connsiteX4" fmla="*/ 8475 w 3624253"/>
                  <a:gd name="connsiteY4" fmla="*/ 494319 h 1356664"/>
                  <a:gd name="connsiteX5" fmla="*/ 646645 w 3624253"/>
                  <a:gd name="connsiteY5" fmla="*/ 22988 h 1356664"/>
                  <a:gd name="connsiteX0" fmla="*/ 646645 w 3652765"/>
                  <a:gd name="connsiteY0" fmla="*/ 22988 h 1356664"/>
                  <a:gd name="connsiteX1" fmla="*/ 3567775 w 3652765"/>
                  <a:gd name="connsiteY1" fmla="*/ 337985 h 1356664"/>
                  <a:gd name="connsiteX2" fmla="*/ 3488499 w 3652765"/>
                  <a:gd name="connsiteY2" fmla="*/ 1304890 h 1356664"/>
                  <a:gd name="connsiteX3" fmla="*/ 84364 w 3652765"/>
                  <a:gd name="connsiteY3" fmla="*/ 1029591 h 1356664"/>
                  <a:gd name="connsiteX4" fmla="*/ 8475 w 3652765"/>
                  <a:gd name="connsiteY4" fmla="*/ 494319 h 1356664"/>
                  <a:gd name="connsiteX5" fmla="*/ 646645 w 3652765"/>
                  <a:gd name="connsiteY5" fmla="*/ 22988 h 1356664"/>
                  <a:gd name="connsiteX0" fmla="*/ 646645 w 3652765"/>
                  <a:gd name="connsiteY0" fmla="*/ 28089 h 1361765"/>
                  <a:gd name="connsiteX1" fmla="*/ 3567775 w 3652765"/>
                  <a:gd name="connsiteY1" fmla="*/ 343086 h 1361765"/>
                  <a:gd name="connsiteX2" fmla="*/ 3488499 w 3652765"/>
                  <a:gd name="connsiteY2" fmla="*/ 1309991 h 1361765"/>
                  <a:gd name="connsiteX3" fmla="*/ 84364 w 3652765"/>
                  <a:gd name="connsiteY3" fmla="*/ 1034692 h 1361765"/>
                  <a:gd name="connsiteX4" fmla="*/ 8475 w 3652765"/>
                  <a:gd name="connsiteY4" fmla="*/ 499420 h 1361765"/>
                  <a:gd name="connsiteX5" fmla="*/ 646645 w 3652765"/>
                  <a:gd name="connsiteY5" fmla="*/ 28089 h 1361765"/>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646645 w 3652765"/>
                  <a:gd name="connsiteY5" fmla="*/ 28700 h 1362376"/>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208332 w 3652765"/>
                  <a:gd name="connsiteY5" fmla="*/ 156321 h 1362376"/>
                  <a:gd name="connsiteX6" fmla="*/ 646645 w 3652765"/>
                  <a:gd name="connsiteY6" fmla="*/ 28700 h 1362376"/>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460232 w 3652765"/>
                  <a:gd name="connsiteY5" fmla="*/ 442165 h 1362376"/>
                  <a:gd name="connsiteX6" fmla="*/ 646645 w 3652765"/>
                  <a:gd name="connsiteY6" fmla="*/ 28700 h 1362376"/>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460232 w 3652765"/>
                  <a:gd name="connsiteY5" fmla="*/ 442165 h 1362376"/>
                  <a:gd name="connsiteX6" fmla="*/ 646645 w 3652765"/>
                  <a:gd name="connsiteY6" fmla="*/ 28700 h 1362376"/>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460232 w 3652765"/>
                  <a:gd name="connsiteY5" fmla="*/ 442165 h 1362376"/>
                  <a:gd name="connsiteX6" fmla="*/ 646645 w 3652765"/>
                  <a:gd name="connsiteY6" fmla="*/ 28700 h 1362376"/>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460232 w 3652765"/>
                  <a:gd name="connsiteY5" fmla="*/ 442165 h 1362376"/>
                  <a:gd name="connsiteX6" fmla="*/ 646645 w 3652765"/>
                  <a:gd name="connsiteY6" fmla="*/ 28700 h 1362376"/>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460232 w 3652765"/>
                  <a:gd name="connsiteY5" fmla="*/ 442165 h 1362376"/>
                  <a:gd name="connsiteX6" fmla="*/ 646645 w 3652765"/>
                  <a:gd name="connsiteY6" fmla="*/ 28700 h 1362376"/>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460232 w 3652765"/>
                  <a:gd name="connsiteY5" fmla="*/ 442165 h 1362376"/>
                  <a:gd name="connsiteX6" fmla="*/ 646645 w 3652765"/>
                  <a:gd name="connsiteY6" fmla="*/ 28700 h 1362376"/>
                  <a:gd name="connsiteX0" fmla="*/ 646645 w 3652765"/>
                  <a:gd name="connsiteY0" fmla="*/ 28700 h 1362376"/>
                  <a:gd name="connsiteX1" fmla="*/ 3567775 w 3652765"/>
                  <a:gd name="connsiteY1" fmla="*/ 343697 h 1362376"/>
                  <a:gd name="connsiteX2" fmla="*/ 3488499 w 3652765"/>
                  <a:gd name="connsiteY2" fmla="*/ 1310602 h 1362376"/>
                  <a:gd name="connsiteX3" fmla="*/ 84364 w 3652765"/>
                  <a:gd name="connsiteY3" fmla="*/ 1035303 h 1362376"/>
                  <a:gd name="connsiteX4" fmla="*/ 8475 w 3652765"/>
                  <a:gd name="connsiteY4" fmla="*/ 500031 h 1362376"/>
                  <a:gd name="connsiteX5" fmla="*/ 460232 w 3652765"/>
                  <a:gd name="connsiteY5" fmla="*/ 442165 h 1362376"/>
                  <a:gd name="connsiteX6" fmla="*/ 646645 w 3652765"/>
                  <a:gd name="connsiteY6" fmla="*/ 28700 h 136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2765" h="1362376">
                    <a:moveTo>
                      <a:pt x="646645" y="28700"/>
                    </a:moveTo>
                    <a:cubicBezTo>
                      <a:pt x="1097420" y="-83063"/>
                      <a:pt x="2935285" y="154753"/>
                      <a:pt x="3567775" y="343697"/>
                    </a:cubicBezTo>
                    <a:cubicBezTo>
                      <a:pt x="3631419" y="513497"/>
                      <a:pt x="3755712" y="765949"/>
                      <a:pt x="3488499" y="1310602"/>
                    </a:cubicBezTo>
                    <a:cubicBezTo>
                      <a:pt x="2797772" y="1434753"/>
                      <a:pt x="939455" y="1332779"/>
                      <a:pt x="84364" y="1035303"/>
                    </a:cubicBezTo>
                    <a:cubicBezTo>
                      <a:pt x="9351" y="1016846"/>
                      <a:pt x="-14699" y="627980"/>
                      <a:pt x="8475" y="500031"/>
                    </a:cubicBezTo>
                    <a:cubicBezTo>
                      <a:pt x="67109" y="470387"/>
                      <a:pt x="353870" y="520720"/>
                      <a:pt x="460232" y="442165"/>
                    </a:cubicBezTo>
                    <a:cubicBezTo>
                      <a:pt x="601717" y="363129"/>
                      <a:pt x="610527" y="98559"/>
                      <a:pt x="646645" y="28700"/>
                    </a:cubicBezTo>
                    <a:close/>
                  </a:path>
                </a:pathLst>
              </a:custGeom>
              <a:gradFill>
                <a:gsLst>
                  <a:gs pos="0">
                    <a:schemeClr val="tx2">
                      <a:lumMod val="40000"/>
                      <a:lumOff val="60000"/>
                    </a:schemeClr>
                  </a:gs>
                  <a:gs pos="26000">
                    <a:srgbClr val="5681CC"/>
                  </a:gs>
                  <a:gs pos="70000">
                    <a:srgbClr val="1144B1"/>
                  </a:gs>
                  <a:gs pos="100000">
                    <a:srgbClr val="0438AC"/>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p:nvPr/>
            </p:nvSpPr>
            <p:spPr>
              <a:xfrm rot="18817829">
                <a:off x="2645466" y="2980689"/>
                <a:ext cx="1016731" cy="353251"/>
              </a:xfrm>
              <a:custGeom>
                <a:avLst/>
                <a:gdLst>
                  <a:gd name="connsiteX0" fmla="*/ 0 w 838200"/>
                  <a:gd name="connsiteY0" fmla="*/ 0 h 304800"/>
                  <a:gd name="connsiteX1" fmla="*/ 838200 w 838200"/>
                  <a:gd name="connsiteY1" fmla="*/ 0 h 304800"/>
                  <a:gd name="connsiteX2" fmla="*/ 838200 w 838200"/>
                  <a:gd name="connsiteY2" fmla="*/ 304800 h 304800"/>
                  <a:gd name="connsiteX3" fmla="*/ 0 w 838200"/>
                  <a:gd name="connsiteY3" fmla="*/ 304800 h 304800"/>
                  <a:gd name="connsiteX4" fmla="*/ 0 w 838200"/>
                  <a:gd name="connsiteY4" fmla="*/ 0 h 304800"/>
                  <a:gd name="connsiteX0" fmla="*/ 0 w 966395"/>
                  <a:gd name="connsiteY0" fmla="*/ 64307 h 304800"/>
                  <a:gd name="connsiteX1" fmla="*/ 966395 w 966395"/>
                  <a:gd name="connsiteY1" fmla="*/ 0 h 304800"/>
                  <a:gd name="connsiteX2" fmla="*/ 966395 w 966395"/>
                  <a:gd name="connsiteY2" fmla="*/ 304800 h 304800"/>
                  <a:gd name="connsiteX3" fmla="*/ 128195 w 966395"/>
                  <a:gd name="connsiteY3" fmla="*/ 304800 h 304800"/>
                  <a:gd name="connsiteX4" fmla="*/ 0 w 966395"/>
                  <a:gd name="connsiteY4" fmla="*/ 64307 h 304800"/>
                  <a:gd name="connsiteX0" fmla="*/ 0 w 1041035"/>
                  <a:gd name="connsiteY0" fmla="*/ 30185 h 270678"/>
                  <a:gd name="connsiteX1" fmla="*/ 1041035 w 1041035"/>
                  <a:gd name="connsiteY1" fmla="*/ 0 h 270678"/>
                  <a:gd name="connsiteX2" fmla="*/ 966395 w 1041035"/>
                  <a:gd name="connsiteY2" fmla="*/ 270678 h 270678"/>
                  <a:gd name="connsiteX3" fmla="*/ 128195 w 1041035"/>
                  <a:gd name="connsiteY3" fmla="*/ 270678 h 270678"/>
                  <a:gd name="connsiteX4" fmla="*/ 0 w 1041035"/>
                  <a:gd name="connsiteY4" fmla="*/ 30185 h 270678"/>
                  <a:gd name="connsiteX0" fmla="*/ 0 w 1041035"/>
                  <a:gd name="connsiteY0" fmla="*/ 68091 h 308584"/>
                  <a:gd name="connsiteX1" fmla="*/ 1041035 w 1041035"/>
                  <a:gd name="connsiteY1" fmla="*/ 37906 h 308584"/>
                  <a:gd name="connsiteX2" fmla="*/ 966395 w 1041035"/>
                  <a:gd name="connsiteY2" fmla="*/ 308584 h 308584"/>
                  <a:gd name="connsiteX3" fmla="*/ 128195 w 1041035"/>
                  <a:gd name="connsiteY3" fmla="*/ 308584 h 308584"/>
                  <a:gd name="connsiteX4" fmla="*/ 0 w 1041035"/>
                  <a:gd name="connsiteY4" fmla="*/ 68091 h 308584"/>
                  <a:gd name="connsiteX0" fmla="*/ 0 w 1041035"/>
                  <a:gd name="connsiteY0" fmla="*/ 86276 h 326769"/>
                  <a:gd name="connsiteX1" fmla="*/ 1041035 w 1041035"/>
                  <a:gd name="connsiteY1" fmla="*/ 56091 h 326769"/>
                  <a:gd name="connsiteX2" fmla="*/ 966395 w 1041035"/>
                  <a:gd name="connsiteY2" fmla="*/ 326769 h 326769"/>
                  <a:gd name="connsiteX3" fmla="*/ 128195 w 1041035"/>
                  <a:gd name="connsiteY3" fmla="*/ 326769 h 326769"/>
                  <a:gd name="connsiteX4" fmla="*/ 0 w 1041035"/>
                  <a:gd name="connsiteY4" fmla="*/ 86276 h 326769"/>
                  <a:gd name="connsiteX0" fmla="*/ 0 w 1041035"/>
                  <a:gd name="connsiteY0" fmla="*/ 91466 h 331959"/>
                  <a:gd name="connsiteX1" fmla="*/ 1041035 w 1041035"/>
                  <a:gd name="connsiteY1" fmla="*/ 61281 h 331959"/>
                  <a:gd name="connsiteX2" fmla="*/ 966395 w 1041035"/>
                  <a:gd name="connsiteY2" fmla="*/ 331959 h 331959"/>
                  <a:gd name="connsiteX3" fmla="*/ 128195 w 1041035"/>
                  <a:gd name="connsiteY3" fmla="*/ 331959 h 331959"/>
                  <a:gd name="connsiteX4" fmla="*/ 0 w 1041035"/>
                  <a:gd name="connsiteY4" fmla="*/ 91466 h 331959"/>
                  <a:gd name="connsiteX0" fmla="*/ 0 w 1041035"/>
                  <a:gd name="connsiteY0" fmla="*/ 91466 h 331959"/>
                  <a:gd name="connsiteX1" fmla="*/ 1041035 w 1041035"/>
                  <a:gd name="connsiteY1" fmla="*/ 61281 h 331959"/>
                  <a:gd name="connsiteX2" fmla="*/ 966395 w 1041035"/>
                  <a:gd name="connsiteY2" fmla="*/ 331959 h 331959"/>
                  <a:gd name="connsiteX3" fmla="*/ 446262 w 1041035"/>
                  <a:gd name="connsiteY3" fmla="*/ 328783 h 331959"/>
                  <a:gd name="connsiteX4" fmla="*/ 0 w 1041035"/>
                  <a:gd name="connsiteY4" fmla="*/ 91466 h 331959"/>
                  <a:gd name="connsiteX0" fmla="*/ 0 w 1041035"/>
                  <a:gd name="connsiteY0" fmla="*/ 91466 h 561256"/>
                  <a:gd name="connsiteX1" fmla="*/ 1041035 w 1041035"/>
                  <a:gd name="connsiteY1" fmla="*/ 61281 h 561256"/>
                  <a:gd name="connsiteX2" fmla="*/ 966395 w 1041035"/>
                  <a:gd name="connsiteY2" fmla="*/ 331959 h 561256"/>
                  <a:gd name="connsiteX3" fmla="*/ 588921 w 1041035"/>
                  <a:gd name="connsiteY3" fmla="*/ 561256 h 561256"/>
                  <a:gd name="connsiteX4" fmla="*/ 0 w 1041035"/>
                  <a:gd name="connsiteY4" fmla="*/ 91466 h 561256"/>
                  <a:gd name="connsiteX0" fmla="*/ 0 w 1041035"/>
                  <a:gd name="connsiteY0" fmla="*/ 91466 h 354504"/>
                  <a:gd name="connsiteX1" fmla="*/ 1041035 w 1041035"/>
                  <a:gd name="connsiteY1" fmla="*/ 61281 h 354504"/>
                  <a:gd name="connsiteX2" fmla="*/ 966395 w 1041035"/>
                  <a:gd name="connsiteY2" fmla="*/ 331959 h 354504"/>
                  <a:gd name="connsiteX3" fmla="*/ 507629 w 1041035"/>
                  <a:gd name="connsiteY3" fmla="*/ 354504 h 354504"/>
                  <a:gd name="connsiteX4" fmla="*/ 0 w 1041035"/>
                  <a:gd name="connsiteY4" fmla="*/ 91466 h 354504"/>
                  <a:gd name="connsiteX0" fmla="*/ 0 w 1041035"/>
                  <a:gd name="connsiteY0" fmla="*/ 91466 h 354504"/>
                  <a:gd name="connsiteX1" fmla="*/ 1041035 w 1041035"/>
                  <a:gd name="connsiteY1" fmla="*/ 61281 h 354504"/>
                  <a:gd name="connsiteX2" fmla="*/ 507629 w 1041035"/>
                  <a:gd name="connsiteY2" fmla="*/ 354504 h 354504"/>
                  <a:gd name="connsiteX3" fmla="*/ 0 w 1041035"/>
                  <a:gd name="connsiteY3" fmla="*/ 91466 h 354504"/>
                  <a:gd name="connsiteX0" fmla="*/ 0 w 1041035"/>
                  <a:gd name="connsiteY0" fmla="*/ 91466 h 354504"/>
                  <a:gd name="connsiteX1" fmla="*/ 1041035 w 1041035"/>
                  <a:gd name="connsiteY1" fmla="*/ 61281 h 354504"/>
                  <a:gd name="connsiteX2" fmla="*/ 507629 w 1041035"/>
                  <a:gd name="connsiteY2" fmla="*/ 354504 h 354504"/>
                  <a:gd name="connsiteX3" fmla="*/ 0 w 1041035"/>
                  <a:gd name="connsiteY3" fmla="*/ 91466 h 354504"/>
                  <a:gd name="connsiteX0" fmla="*/ 0 w 1041035"/>
                  <a:gd name="connsiteY0" fmla="*/ 91466 h 354504"/>
                  <a:gd name="connsiteX1" fmla="*/ 1041035 w 1041035"/>
                  <a:gd name="connsiteY1" fmla="*/ 61281 h 354504"/>
                  <a:gd name="connsiteX2" fmla="*/ 507629 w 1041035"/>
                  <a:gd name="connsiteY2" fmla="*/ 354504 h 354504"/>
                  <a:gd name="connsiteX3" fmla="*/ 0 w 1041035"/>
                  <a:gd name="connsiteY3" fmla="*/ 91466 h 354504"/>
                  <a:gd name="connsiteX0" fmla="*/ 0 w 1041035"/>
                  <a:gd name="connsiteY0" fmla="*/ 91466 h 354504"/>
                  <a:gd name="connsiteX1" fmla="*/ 1041035 w 1041035"/>
                  <a:gd name="connsiteY1" fmla="*/ 61281 h 354504"/>
                  <a:gd name="connsiteX2" fmla="*/ 507629 w 1041035"/>
                  <a:gd name="connsiteY2" fmla="*/ 354504 h 354504"/>
                  <a:gd name="connsiteX3" fmla="*/ 0 w 1041035"/>
                  <a:gd name="connsiteY3" fmla="*/ 91466 h 354504"/>
                  <a:gd name="connsiteX0" fmla="*/ 0 w 1041035"/>
                  <a:gd name="connsiteY0" fmla="*/ 91466 h 354504"/>
                  <a:gd name="connsiteX1" fmla="*/ 1041035 w 1041035"/>
                  <a:gd name="connsiteY1" fmla="*/ 61281 h 354504"/>
                  <a:gd name="connsiteX2" fmla="*/ 507629 w 1041035"/>
                  <a:gd name="connsiteY2" fmla="*/ 354504 h 354504"/>
                  <a:gd name="connsiteX3" fmla="*/ 0 w 1041035"/>
                  <a:gd name="connsiteY3" fmla="*/ 91466 h 354504"/>
                  <a:gd name="connsiteX0" fmla="*/ 0 w 1041035"/>
                  <a:gd name="connsiteY0" fmla="*/ 91466 h 354504"/>
                  <a:gd name="connsiteX1" fmla="*/ 1041035 w 1041035"/>
                  <a:gd name="connsiteY1" fmla="*/ 61281 h 354504"/>
                  <a:gd name="connsiteX2" fmla="*/ 507629 w 1041035"/>
                  <a:gd name="connsiteY2" fmla="*/ 354504 h 354504"/>
                  <a:gd name="connsiteX3" fmla="*/ 0 w 1041035"/>
                  <a:gd name="connsiteY3" fmla="*/ 91466 h 354504"/>
                  <a:gd name="connsiteX0" fmla="*/ 0 w 1016731"/>
                  <a:gd name="connsiteY0" fmla="*/ 90213 h 353251"/>
                  <a:gd name="connsiteX1" fmla="*/ 1016731 w 1016731"/>
                  <a:gd name="connsiteY1" fmla="*/ 62141 h 353251"/>
                  <a:gd name="connsiteX2" fmla="*/ 507629 w 1016731"/>
                  <a:gd name="connsiteY2" fmla="*/ 353251 h 353251"/>
                  <a:gd name="connsiteX3" fmla="*/ 0 w 1016731"/>
                  <a:gd name="connsiteY3" fmla="*/ 90213 h 353251"/>
                </a:gdLst>
                <a:ahLst/>
                <a:cxnLst>
                  <a:cxn ang="0">
                    <a:pos x="connsiteX0" y="connsiteY0"/>
                  </a:cxn>
                  <a:cxn ang="0">
                    <a:pos x="connsiteX1" y="connsiteY1"/>
                  </a:cxn>
                  <a:cxn ang="0">
                    <a:pos x="connsiteX2" y="connsiteY2"/>
                  </a:cxn>
                  <a:cxn ang="0">
                    <a:pos x="connsiteX3" y="connsiteY3"/>
                  </a:cxn>
                </a:cxnLst>
                <a:rect l="l" t="t" r="r" b="b"/>
                <a:pathLst>
                  <a:path w="1016731" h="353251">
                    <a:moveTo>
                      <a:pt x="0" y="90213"/>
                    </a:moveTo>
                    <a:cubicBezTo>
                      <a:pt x="368120" y="-13664"/>
                      <a:pt x="615672" y="-34189"/>
                      <a:pt x="1016731" y="62141"/>
                    </a:cubicBezTo>
                    <a:cubicBezTo>
                      <a:pt x="842717" y="114160"/>
                      <a:pt x="732236" y="326695"/>
                      <a:pt x="507629" y="353251"/>
                    </a:cubicBezTo>
                    <a:cubicBezTo>
                      <a:pt x="294811" y="286089"/>
                      <a:pt x="109518" y="82145"/>
                      <a:pt x="0" y="90213"/>
                    </a:cubicBezTo>
                    <a:close/>
                  </a:path>
                </a:pathLst>
              </a:custGeom>
              <a:gradFill flip="none" rotWithShape="1">
                <a:gsLst>
                  <a:gs pos="100000">
                    <a:srgbClr val="ACACAC"/>
                  </a:gs>
                  <a:gs pos="94152">
                    <a:srgbClr val="B6B6B6"/>
                  </a:gs>
                  <a:gs pos="37000">
                    <a:schemeClr val="bg1">
                      <a:lumMod val="95000"/>
                    </a:schemeClr>
                  </a:gs>
                  <a:gs pos="100000">
                    <a:srgbClr val="B6B6B6"/>
                  </a:gs>
                  <a:gs pos="57000">
                    <a:schemeClr val="bg1">
                      <a:lumMod val="95000"/>
                    </a:schemeClr>
                  </a:gs>
                  <a:gs pos="0">
                    <a:schemeClr val="bg1">
                      <a:lumMod val="6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rot="21287233">
              <a:off x="6682421" y="806145"/>
              <a:ext cx="3936276" cy="1015663"/>
            </a:xfrm>
            <a:prstGeom prst="rect">
              <a:avLst/>
            </a:prstGeom>
            <a:noFill/>
          </p:spPr>
          <p:txBody>
            <a:bodyPr wrap="square" rtlCol="0">
              <a:spAutoFit/>
            </a:bodyPr>
            <a:lstStyle/>
            <a:p>
              <a:pPr algn="ctr" rtl="1"/>
              <a:r>
                <a:rPr lang="fa-IR" sz="3000" b="1" dirty="0">
                  <a:solidFill>
                    <a:schemeClr val="accent6">
                      <a:lumMod val="10000"/>
                    </a:schemeClr>
                  </a:solidFill>
                  <a:effectLst>
                    <a:outerShdw blurRad="38100" dist="38100" dir="2700000" algn="tl">
                      <a:srgbClr val="000000">
                        <a:alpha val="43137"/>
                      </a:srgbClr>
                    </a:outerShdw>
                  </a:effectLst>
                  <a:cs typeface="B Titr" pitchFamily="2" charset="-78"/>
                </a:rPr>
                <a:t> لزوم استفاده از نرم افزار بهینه سازی</a:t>
              </a:r>
              <a:endParaRPr lang="fa-IR" sz="3000" dirty="0">
                <a:solidFill>
                  <a:schemeClr val="bg1"/>
                </a:solidFill>
                <a:effectLst>
                  <a:outerShdw blurRad="38100" dist="38100" dir="2700000" algn="tl">
                    <a:srgbClr val="000000">
                      <a:alpha val="43137"/>
                    </a:srgbClr>
                  </a:outerShdw>
                </a:effectLst>
                <a:latin typeface="IranNastaliq" pitchFamily="18" charset="0"/>
                <a:cs typeface="IranNastaliq" pitchFamily="18" charset="0"/>
              </a:endParaRPr>
            </a:p>
          </p:txBody>
        </p:sp>
      </p:grpSp>
    </p:spTree>
    <p:extLst>
      <p:ext uri="{BB962C8B-B14F-4D97-AF65-F5344CB8AC3E}">
        <p14:creationId xmlns:p14="http://schemas.microsoft.com/office/powerpoint/2010/main" val="213414641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rtl="1">
              <a:defRPr/>
            </a:pPr>
            <a:r>
              <a:rPr lang="fa-IR" sz="3200" dirty="0">
                <a:solidFill>
                  <a:schemeClr val="accent6">
                    <a:lumMod val="10000"/>
                  </a:schemeClr>
                </a:solidFill>
                <a:cs typeface="B Titr" pitchFamily="2" charset="-78"/>
              </a:rPr>
              <a:t>برنامه نویسی در لینگو</a:t>
            </a:r>
            <a:endParaRPr lang="fa-IR" sz="3200" b="1" dirty="0">
              <a:solidFill>
                <a:schemeClr val="accent3">
                  <a:lumMod val="10000"/>
                </a:schemeClr>
              </a:solidFill>
              <a:effectLst>
                <a:outerShdw blurRad="38100" dist="38100" dir="2700000" algn="tl">
                  <a:srgbClr val="000000">
                    <a:alpha val="43137"/>
                  </a:srgbClr>
                </a:outerShdw>
              </a:effectLst>
              <a:cs typeface="B Titr" pitchFamily="2" charset="-7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39701"/>
            <a:ext cx="7632848" cy="32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srcRect/>
          <a:stretch>
            <a:fillRect/>
          </a:stretch>
        </p:blipFill>
        <p:spPr bwMode="auto">
          <a:xfrm>
            <a:off x="719808" y="4155926"/>
            <a:ext cx="1007914" cy="723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50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68" y="483518"/>
            <a:ext cx="2088232" cy="857400"/>
          </a:xfrm>
        </p:spPr>
        <p:txBody>
          <a:bodyPr/>
          <a:lstStyle/>
          <a:p>
            <a:pPr marL="514350" indent="-514350" algn="ctr">
              <a:defRPr/>
            </a:pP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حل </a:t>
            </a: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کردن</a:t>
            </a:r>
            <a:b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b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 یک مدل بزرگ </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در </a:t>
            </a:r>
            <a:r>
              <a:rPr lang="en-US" sz="3000" i="0" dirty="0">
                <a:solidFill>
                  <a:schemeClr val="accent3">
                    <a:lumMod val="10000"/>
                  </a:schemeClr>
                </a:solidFill>
                <a:effectLst>
                  <a:outerShdw blurRad="38100" dist="38100" dir="2700000" algn="tl">
                    <a:srgbClr val="000000">
                      <a:alpha val="43137"/>
                    </a:srgbClr>
                  </a:outerShdw>
                </a:effectLst>
                <a:cs typeface="B Titr" pitchFamily="2" charset="-78"/>
              </a:rPr>
              <a:t>LINGO</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
            </a:r>
            <a:b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br>
            <a:endParaRPr lang="fa-IR" sz="3000" i="0" dirty="0">
              <a:solidFill>
                <a:schemeClr val="accent3">
                  <a:lumMod val="10000"/>
                </a:schemeClr>
              </a:solidFill>
              <a:cs typeface="B Titr" pitchFamily="2" charset="-78"/>
            </a:endParaRPr>
          </a:p>
        </p:txBody>
      </p:sp>
      <p:sp>
        <p:nvSpPr>
          <p:cNvPr id="4" name="Content Placeholder 2"/>
          <p:cNvSpPr txBox="1">
            <a:spLocks/>
          </p:cNvSpPr>
          <p:nvPr/>
        </p:nvSpPr>
        <p:spPr>
          <a:xfrm>
            <a:off x="2339752" y="754063"/>
            <a:ext cx="6264696" cy="4389437"/>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eaLnBrk="1" hangingPunct="1">
              <a:lnSpc>
                <a:spcPct val="80000"/>
              </a:lnSpc>
              <a:buFont typeface="Wingdings 2" pitchFamily="18" charset="2"/>
              <a:buNone/>
              <a:defRPr/>
            </a:pPr>
            <a:r>
              <a:rPr lang="fa-IR" sz="2000" b="1" dirty="0" smtClean="0">
                <a:solidFill>
                  <a:srgbClr val="0070C0"/>
                </a:solidFill>
                <a:effectLst>
                  <a:outerShdw blurRad="38100" dist="38100" dir="2700000" algn="tl">
                    <a:srgbClr val="000000">
                      <a:alpha val="43137"/>
                    </a:srgbClr>
                  </a:outerShdw>
                </a:effectLst>
                <a:latin typeface="Franklin Gothic Medium Cond" pitchFamily="34" charset="0"/>
                <a:cs typeface="B Nazanin" pitchFamily="2" charset="-78"/>
              </a:rPr>
              <a:t>بخش اول:</a:t>
            </a: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SETS</a:t>
            </a:r>
          </a:p>
          <a:p>
            <a:pPr algn="r" rtl="1" eaLnBrk="1" hangingPunct="1">
              <a:lnSpc>
                <a:spcPct val="80000"/>
              </a:lnSpc>
              <a:buFont typeface="Wingdings 2" pitchFamily="18" charset="2"/>
              <a:buNone/>
              <a:defRPr/>
            </a:pPr>
            <a:endPar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endParaRPr>
          </a:p>
          <a:p>
            <a:pPr algn="r" rtl="1" eaLnBrk="1" hangingPunct="1">
              <a:lnSpc>
                <a:spcPct val="80000"/>
              </a:lnSpc>
              <a:buFont typeface="Wingdings 2" pitchFamily="18" charset="2"/>
              <a:buNone/>
              <a:defRPr/>
            </a:pP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1.بخش </a:t>
            </a:r>
            <a:r>
              <a:rPr lang="en-US" sz="2000" b="1" u="sng" dirty="0" smtClean="0">
                <a:solidFill>
                  <a:srgbClr val="0C9B74"/>
                </a:solidFill>
                <a:effectLst>
                  <a:outerShdw blurRad="38100" dist="38100" dir="2700000" algn="tl">
                    <a:srgbClr val="000000">
                      <a:alpha val="43137"/>
                    </a:srgbClr>
                  </a:outerShdw>
                </a:effectLst>
                <a:latin typeface="Franklin Gothic Medium Cond" pitchFamily="34" charset="0"/>
                <a:cs typeface="B Nazanin" pitchFamily="2" charset="-78"/>
              </a:rPr>
              <a:t>SETS</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  با کلمه ی </a:t>
            </a:r>
            <a:r>
              <a:rPr lang="en-US" sz="2000" b="1" u="sng" dirty="0" smtClean="0">
                <a:solidFill>
                  <a:srgbClr val="0C9B74"/>
                </a:solidFill>
                <a:effectLst>
                  <a:outerShdw blurRad="38100" dist="38100" dir="2700000" algn="tl">
                    <a:srgbClr val="000000">
                      <a:alpha val="43137"/>
                    </a:srgbClr>
                  </a:outerShdw>
                </a:effectLst>
                <a:latin typeface="Franklin Gothic Medium Cond" pitchFamily="34" charset="0"/>
                <a:cs typeface="B Nazanin" pitchFamily="2" charset="-78"/>
              </a:rPr>
              <a:t>SETS</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  شروع وبه </a:t>
            </a:r>
            <a:r>
              <a:rPr lang="en-US" sz="2000" b="1" u="sng" dirty="0" smtClean="0">
                <a:solidFill>
                  <a:srgbClr val="0C9B74"/>
                </a:solidFill>
                <a:effectLst>
                  <a:outerShdw blurRad="38100" dist="38100" dir="2700000" algn="tl">
                    <a:srgbClr val="000000">
                      <a:alpha val="43137"/>
                    </a:srgbClr>
                  </a:outerShdw>
                </a:effectLst>
                <a:latin typeface="Franklin Gothic Medium Cond" pitchFamily="34" charset="0"/>
                <a:cs typeface="B Nazanin" pitchFamily="2" charset="-78"/>
              </a:rPr>
              <a:t>ENDSETS</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 ختم میشود,لینگو به شما این امکان را می دهد که مجموعه های مستقل و وابسته خود را در</a:t>
            </a:r>
            <a:r>
              <a:rPr lang="en-US" sz="2000" b="1" u="sng" dirty="0" smtClean="0">
                <a:solidFill>
                  <a:srgbClr val="0C9B74"/>
                </a:solidFill>
                <a:effectLst>
                  <a:outerShdw blurRad="38100" dist="38100" dir="2700000" algn="tl">
                    <a:srgbClr val="000000">
                      <a:alpha val="43137"/>
                    </a:srgbClr>
                  </a:outerShdw>
                </a:effectLst>
                <a:latin typeface="Franklin Gothic Medium Cond" pitchFamily="34" charset="0"/>
                <a:cs typeface="B Nazanin" pitchFamily="2" charset="-78"/>
              </a:rPr>
              <a:t>SETS</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 تعریف نمائید.</a:t>
            </a:r>
          </a:p>
          <a:p>
            <a:pPr algn="r" rtl="1" eaLnBrk="1" hangingPunct="1">
              <a:lnSpc>
                <a:spcPct val="80000"/>
              </a:lnSpc>
              <a:buFont typeface="Wingdings 2" pitchFamily="18" charset="2"/>
              <a:buNone/>
              <a:defRPr/>
            </a:pP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**مثلا اگر در یک مدل </a:t>
            </a: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N</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 متغییر داشتید باید </a:t>
            </a: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N</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 متغییر را در </a:t>
            </a: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SETS</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 بصورت مستقل تعریف کنید.</a:t>
            </a:r>
          </a:p>
          <a:p>
            <a:pPr algn="r" rtl="1" eaLnBrk="1" hangingPunct="1">
              <a:lnSpc>
                <a:spcPct val="80000"/>
              </a:lnSpc>
              <a:buFont typeface="Wingdings 2" pitchFamily="18" charset="2"/>
              <a:buNone/>
              <a:defRPr/>
            </a:pP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2.</a:t>
            </a: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SETS</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باید در شروع هر برنامه نوشته شود</a:t>
            </a:r>
          </a:p>
          <a:p>
            <a:pPr algn="r" rtl="1" eaLnBrk="1" hangingPunct="1">
              <a:lnSpc>
                <a:spcPct val="80000"/>
              </a:lnSpc>
              <a:buFont typeface="Wingdings 2" pitchFamily="18" charset="2"/>
              <a:buNone/>
              <a:defRPr/>
            </a:pP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مثال:.</a:t>
            </a:r>
          </a:p>
          <a:p>
            <a:pPr rtl="1" eaLnBrk="1" hangingPunct="1">
              <a:lnSpc>
                <a:spcPct val="80000"/>
              </a:lnSpc>
              <a:buFont typeface="Wingdings 2" pitchFamily="18" charset="2"/>
              <a:buNone/>
              <a:defRPr/>
            </a:pP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a:t>
            </a:r>
            <a:r>
              <a:rPr lang="fa-IR" sz="2000" b="1" dirty="0" smtClean="0">
                <a:effectLst>
                  <a:outerShdw blurRad="38100" dist="38100" dir="2700000" algn="tl">
                    <a:srgbClr val="000000">
                      <a:alpha val="43137"/>
                    </a:srgbClr>
                  </a:outerShdw>
                </a:effectLst>
                <a:latin typeface="Franklin Gothic Medium Cond" pitchFamily="34" charset="0"/>
                <a:cs typeface="B Nazanin" pitchFamily="2" charset="-78"/>
              </a:rPr>
              <a:t> </a:t>
            </a: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SETS</a:t>
            </a:r>
          </a:p>
          <a:p>
            <a:pPr rtl="1" eaLnBrk="1" hangingPunct="1">
              <a:lnSpc>
                <a:spcPct val="80000"/>
              </a:lnSpc>
              <a:buFont typeface="Wingdings 2" pitchFamily="18" charset="2"/>
              <a:buNone/>
              <a:defRPr/>
            </a:pP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ITEMS/X1,X2,…,XN/:</a:t>
            </a:r>
          </a:p>
          <a:p>
            <a:pPr rtl="1" eaLnBrk="1" hangingPunct="1">
              <a:lnSpc>
                <a:spcPct val="80000"/>
              </a:lnSpc>
              <a:buFont typeface="Wingdings 2" pitchFamily="18" charset="2"/>
              <a:buNone/>
              <a:defRPr/>
            </a:pP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VALUE,SMALL,LARGE;</a:t>
            </a:r>
          </a:p>
          <a:p>
            <a:pPr rtl="1" eaLnBrk="1" hangingPunct="1">
              <a:lnSpc>
                <a:spcPct val="80000"/>
              </a:lnSpc>
              <a:buFont typeface="Wingdings 2" pitchFamily="18" charset="2"/>
              <a:buNone/>
              <a:defRPr/>
            </a:pPr>
            <a:r>
              <a:rPr lang="en-US" sz="2000" b="1" dirty="0" smtClean="0">
                <a:effectLst>
                  <a:outerShdw blurRad="38100" dist="38100" dir="2700000" algn="tl">
                    <a:srgbClr val="000000">
                      <a:alpha val="43137"/>
                    </a:srgbClr>
                  </a:outerShdw>
                </a:effectLst>
                <a:latin typeface="Franklin Gothic Medium Cond" pitchFamily="34" charset="0"/>
                <a:cs typeface="B Nazanin" pitchFamily="2" charset="-78"/>
              </a:rPr>
              <a:t>END SETS</a:t>
            </a:r>
          </a:p>
        </p:txBody>
      </p:sp>
    </p:spTree>
    <p:extLst>
      <p:ext uri="{BB962C8B-B14F-4D97-AF65-F5344CB8AC3E}">
        <p14:creationId xmlns:p14="http://schemas.microsoft.com/office/powerpoint/2010/main" val="4047324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395736" y="771550"/>
            <a:ext cx="6275040" cy="48768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eaLnBrk="1" hangingPunct="1">
              <a:lnSpc>
                <a:spcPct val="80000"/>
              </a:lnSpc>
              <a:buFont typeface="Wingdings 2" pitchFamily="18" charset="2"/>
              <a:buNone/>
              <a:defRPr/>
            </a:pPr>
            <a:r>
              <a:rPr lang="fa-IR" sz="2200" b="1" dirty="0" smtClean="0">
                <a:solidFill>
                  <a:srgbClr val="0387AB"/>
                </a:solidFill>
                <a:effectLst>
                  <a:outerShdw blurRad="38100" dist="38100" dir="2700000" algn="tl">
                    <a:srgbClr val="000000">
                      <a:alpha val="43137"/>
                    </a:srgbClr>
                  </a:outerShdw>
                </a:effectLst>
                <a:cs typeface="B Nazanin" pitchFamily="2" charset="-78"/>
              </a:rPr>
              <a:t>بخش دوم:</a:t>
            </a:r>
            <a:r>
              <a:rPr lang="en-US" sz="2200" b="1" dirty="0" smtClean="0">
                <a:effectLst>
                  <a:outerShdw blurRad="38100" dist="38100" dir="2700000" algn="tl">
                    <a:srgbClr val="000000">
                      <a:alpha val="43137"/>
                    </a:srgbClr>
                  </a:outerShdw>
                </a:effectLst>
                <a:latin typeface="BankGothic Md BT" pitchFamily="34" charset="0"/>
                <a:cs typeface="B Nazanin" pitchFamily="2" charset="-78"/>
              </a:rPr>
              <a:t>DATA</a:t>
            </a:r>
            <a:endParaRPr lang="fa-IR" sz="2200" b="1" dirty="0" smtClean="0">
              <a:effectLst>
                <a:outerShdw blurRad="38100" dist="38100" dir="2700000" algn="tl">
                  <a:srgbClr val="000000">
                    <a:alpha val="43137"/>
                  </a:srgbClr>
                </a:outerShdw>
              </a:effectLst>
              <a:cs typeface="B Nazanin" pitchFamily="2" charset="-78"/>
            </a:endParaRPr>
          </a:p>
          <a:p>
            <a:pPr algn="r" rtl="1" eaLnBrk="1" hangingPunct="1">
              <a:lnSpc>
                <a:spcPct val="80000"/>
              </a:lnSpc>
              <a:buFont typeface="Wingdings 2" pitchFamily="18" charset="2"/>
              <a:buNone/>
              <a:defRPr/>
            </a:pPr>
            <a:r>
              <a:rPr lang="fa-IR" sz="2200" b="1" dirty="0" smtClean="0">
                <a:effectLst>
                  <a:outerShdw blurRad="38100" dist="38100" dir="2700000" algn="tl">
                    <a:srgbClr val="000000">
                      <a:alpha val="43137"/>
                    </a:srgbClr>
                  </a:outerShdw>
                </a:effectLst>
                <a:cs typeface="B Nazanin" pitchFamily="2" charset="-78"/>
              </a:rPr>
              <a:t>دراین بخش که با</a:t>
            </a:r>
            <a:r>
              <a:rPr lang="en-US" sz="2200" b="1" u="sng" dirty="0" smtClean="0">
                <a:solidFill>
                  <a:srgbClr val="0C9B74"/>
                </a:solidFill>
                <a:effectLst>
                  <a:outerShdw blurRad="38100" dist="38100" dir="2700000" algn="tl">
                    <a:srgbClr val="000000">
                      <a:alpha val="43137"/>
                    </a:srgbClr>
                  </a:outerShdw>
                </a:effectLst>
                <a:latin typeface="Franklin Gothic Medium Cond" pitchFamily="34" charset="0"/>
                <a:cs typeface="B Nazanin" pitchFamily="2" charset="-78"/>
              </a:rPr>
              <a:t>DATA</a:t>
            </a:r>
            <a:r>
              <a:rPr lang="fa-IR" sz="2200" b="1" dirty="0" smtClean="0">
                <a:effectLst>
                  <a:outerShdw blurRad="38100" dist="38100" dir="2700000" algn="tl">
                    <a:srgbClr val="000000">
                      <a:alpha val="43137"/>
                    </a:srgbClr>
                  </a:outerShdw>
                </a:effectLst>
                <a:cs typeface="B Nazanin" pitchFamily="2" charset="-78"/>
              </a:rPr>
              <a:t> شروع وبه </a:t>
            </a:r>
            <a:r>
              <a:rPr lang="en-US" sz="2200" b="1" u="sng" dirty="0" smtClean="0">
                <a:solidFill>
                  <a:srgbClr val="0C9B74"/>
                </a:solidFill>
                <a:effectLst>
                  <a:outerShdw blurRad="38100" dist="38100" dir="2700000" algn="tl">
                    <a:srgbClr val="000000">
                      <a:alpha val="43137"/>
                    </a:srgbClr>
                  </a:outerShdw>
                </a:effectLst>
                <a:latin typeface="Franklin Gothic Medium Cond" pitchFamily="34" charset="0"/>
                <a:cs typeface="B Nazanin" pitchFamily="2" charset="-78"/>
              </a:rPr>
              <a:t>ENDDATA</a:t>
            </a:r>
            <a:r>
              <a:rPr lang="fa-IR" sz="2200" b="1" dirty="0" smtClean="0">
                <a:effectLst>
                  <a:outerShdw blurRad="38100" dist="38100" dir="2700000" algn="tl">
                    <a:srgbClr val="000000">
                      <a:alpha val="43137"/>
                    </a:srgbClr>
                  </a:outerShdw>
                </a:effectLst>
                <a:latin typeface="Franklin Gothic Medium Cond" pitchFamily="34" charset="0"/>
                <a:cs typeface="B Nazanin" pitchFamily="2" charset="-78"/>
              </a:rPr>
              <a:t> </a:t>
            </a:r>
            <a:r>
              <a:rPr lang="fa-IR" sz="2200" b="1" dirty="0" smtClean="0">
                <a:effectLst>
                  <a:outerShdw blurRad="38100" dist="38100" dir="2700000" algn="tl">
                    <a:srgbClr val="000000">
                      <a:alpha val="43137"/>
                    </a:srgbClr>
                  </a:outerShdw>
                </a:effectLst>
                <a:cs typeface="B Nazanin" pitchFamily="2" charset="-78"/>
              </a:rPr>
              <a:t>ختم میشود,میتوان متغییرها را مقداردهی کرد.</a:t>
            </a:r>
            <a:endParaRPr lang="en-US" sz="2200" b="1" dirty="0" smtClean="0">
              <a:effectLst>
                <a:outerShdw blurRad="38100" dist="38100" dir="2700000" algn="tl">
                  <a:srgbClr val="000000">
                    <a:alpha val="43137"/>
                  </a:srgbClr>
                </a:outerShdw>
              </a:effectLst>
              <a:cs typeface="B Nazanin" pitchFamily="2" charset="-78"/>
            </a:endParaRPr>
          </a:p>
          <a:p>
            <a:pPr algn="r" rtl="1" eaLnBrk="1" hangingPunct="1">
              <a:lnSpc>
                <a:spcPct val="80000"/>
              </a:lnSpc>
              <a:buFont typeface="Wingdings 2" pitchFamily="18" charset="2"/>
              <a:buNone/>
              <a:defRPr/>
            </a:pPr>
            <a:r>
              <a:rPr lang="fa-IR" sz="2200" b="1" dirty="0" smtClean="0">
                <a:effectLst>
                  <a:outerShdw blurRad="38100" dist="38100" dir="2700000" algn="tl">
                    <a:srgbClr val="000000">
                      <a:alpha val="43137"/>
                    </a:srgbClr>
                  </a:outerShdw>
                </a:effectLst>
                <a:cs typeface="B Nazanin" pitchFamily="2" charset="-78"/>
              </a:rPr>
              <a:t>مثال:</a:t>
            </a:r>
          </a:p>
          <a:p>
            <a:pPr rtl="1" eaLnBrk="1" hangingPunct="1">
              <a:lnSpc>
                <a:spcPct val="80000"/>
              </a:lnSpc>
              <a:buFont typeface="Wingdings 2" pitchFamily="18" charset="2"/>
              <a:buNone/>
              <a:defRPr/>
            </a:pP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DATA:</a:t>
            </a:r>
          </a:p>
          <a:p>
            <a:pPr rtl="1" eaLnBrk="1" hangingPunct="1">
              <a:lnSpc>
                <a:spcPct val="80000"/>
              </a:lnSpc>
              <a:buFont typeface="Wingdings 2" pitchFamily="18" charset="2"/>
              <a:buNone/>
              <a:defRPr/>
            </a:pP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                                      A=1,-1,5     </a:t>
            </a:r>
            <a:r>
              <a:rPr lang="fa-IR" sz="2200" b="1" dirty="0" smtClean="0">
                <a:effectLst>
                  <a:outerShdw blurRad="38100" dist="38100" dir="2700000" algn="tl">
                    <a:srgbClr val="000000">
                      <a:alpha val="43137"/>
                    </a:srgbClr>
                  </a:outerShdw>
                </a:effectLst>
                <a:latin typeface="Franklin Gothic Medium Cond" pitchFamily="34" charset="0"/>
                <a:cs typeface="B Nazanin" pitchFamily="2" charset="-78"/>
              </a:rPr>
              <a:t>      </a:t>
            </a: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   A , B , C , D=</a:t>
            </a:r>
          </a:p>
          <a:p>
            <a:pPr rtl="1" eaLnBrk="1" hangingPunct="1">
              <a:lnSpc>
                <a:spcPct val="80000"/>
              </a:lnSpc>
              <a:buFont typeface="Wingdings 2" pitchFamily="18" charset="2"/>
              <a:buNone/>
              <a:defRPr/>
            </a:pP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B=2,0,6</a:t>
            </a:r>
            <a:r>
              <a:rPr lang="fa-IR" sz="2200" b="1" dirty="0" smtClean="0">
                <a:effectLst>
                  <a:outerShdw blurRad="38100" dist="38100" dir="2700000" algn="tl">
                    <a:srgbClr val="000000">
                      <a:alpha val="43137"/>
                    </a:srgbClr>
                  </a:outerShdw>
                </a:effectLst>
                <a:latin typeface="Franklin Gothic Medium Cond" pitchFamily="34" charset="0"/>
                <a:cs typeface="B Nazanin" pitchFamily="2" charset="-78"/>
              </a:rPr>
              <a:t> یا                              </a:t>
            </a: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1, 2,   3,  4</a:t>
            </a:r>
            <a:r>
              <a:rPr lang="fa-IR" sz="2200" b="1" dirty="0" smtClean="0">
                <a:effectLst>
                  <a:outerShdw blurRad="38100" dist="38100" dir="2700000" algn="tl">
                    <a:srgbClr val="000000">
                      <a:alpha val="43137"/>
                    </a:srgbClr>
                  </a:outerShdw>
                </a:effectLst>
                <a:latin typeface="Franklin Gothic Medium Cond" pitchFamily="34" charset="0"/>
                <a:cs typeface="B Nazanin" pitchFamily="2" charset="-78"/>
              </a:rPr>
              <a:t> </a:t>
            </a: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  </a:t>
            </a:r>
            <a:r>
              <a:rPr lang="fa-IR" sz="2200" b="1" dirty="0" smtClean="0">
                <a:effectLst>
                  <a:outerShdw blurRad="38100" dist="38100" dir="2700000" algn="tl">
                    <a:srgbClr val="000000">
                      <a:alpha val="43137"/>
                    </a:srgbClr>
                  </a:outerShdw>
                </a:effectLst>
                <a:latin typeface="Franklin Gothic Medium Cond" pitchFamily="34" charset="0"/>
                <a:cs typeface="B Nazanin" pitchFamily="2" charset="-78"/>
              </a:rPr>
              <a:t> </a:t>
            </a:r>
            <a:endPar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endParaRPr>
          </a:p>
          <a:p>
            <a:pPr rtl="1" eaLnBrk="1" hangingPunct="1">
              <a:lnSpc>
                <a:spcPct val="80000"/>
              </a:lnSpc>
              <a:buFont typeface="Wingdings 2" pitchFamily="18" charset="2"/>
              <a:buNone/>
              <a:defRPr/>
            </a:pP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  -1,   0,  2,  3</a:t>
            </a:r>
            <a:r>
              <a:rPr lang="fa-IR" sz="2200" b="1" dirty="0" smtClean="0">
                <a:effectLst>
                  <a:outerShdw blurRad="38100" dist="38100" dir="2700000" algn="tl">
                    <a:srgbClr val="000000">
                      <a:alpha val="43137"/>
                    </a:srgbClr>
                  </a:outerShdw>
                </a:effectLst>
                <a:latin typeface="Franklin Gothic Medium Cond" pitchFamily="34" charset="0"/>
                <a:cs typeface="B Nazanin" pitchFamily="2" charset="-78"/>
              </a:rPr>
              <a:t> </a:t>
            </a:r>
            <a:endPar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endParaRPr>
          </a:p>
          <a:p>
            <a:pPr rtl="1" eaLnBrk="1" hangingPunct="1">
              <a:lnSpc>
                <a:spcPct val="80000"/>
              </a:lnSpc>
              <a:buFont typeface="Wingdings 2" pitchFamily="18" charset="2"/>
              <a:buNone/>
              <a:defRPr/>
            </a:pP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   5,  6,  7,  0;</a:t>
            </a:r>
          </a:p>
          <a:p>
            <a:pPr rtl="1" eaLnBrk="1" hangingPunct="1">
              <a:lnSpc>
                <a:spcPct val="80000"/>
              </a:lnSpc>
              <a:buFont typeface="Wingdings 2" pitchFamily="18" charset="2"/>
              <a:buNone/>
              <a:defRPr/>
            </a:pP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   K=15;</a:t>
            </a:r>
          </a:p>
          <a:p>
            <a:pPr rtl="1" eaLnBrk="1" hangingPunct="1">
              <a:lnSpc>
                <a:spcPct val="80000"/>
              </a:lnSpc>
              <a:buFont typeface="Wingdings 2" pitchFamily="18" charset="2"/>
              <a:buNone/>
              <a:defRPr/>
            </a:pPr>
            <a:r>
              <a:rPr lang="en-US" sz="2200" b="1" dirty="0" smtClean="0">
                <a:effectLst>
                  <a:outerShdw blurRad="38100" dist="38100" dir="2700000" algn="tl">
                    <a:srgbClr val="000000">
                      <a:alpha val="43137"/>
                    </a:srgbClr>
                  </a:outerShdw>
                </a:effectLst>
                <a:latin typeface="Franklin Gothic Medium Cond" pitchFamily="34" charset="0"/>
                <a:cs typeface="B Nazanin" pitchFamily="2" charset="-78"/>
              </a:rPr>
              <a:t> ENDDATA</a:t>
            </a:r>
          </a:p>
        </p:txBody>
      </p:sp>
      <p:sp>
        <p:nvSpPr>
          <p:cNvPr id="5" name="Title 1"/>
          <p:cNvSpPr>
            <a:spLocks noGrp="1"/>
          </p:cNvSpPr>
          <p:nvPr>
            <p:ph type="title"/>
          </p:nvPr>
        </p:nvSpPr>
        <p:spPr>
          <a:xfrm>
            <a:off x="283568" y="483518"/>
            <a:ext cx="2088232" cy="857400"/>
          </a:xfrm>
        </p:spPr>
        <p:txBody>
          <a:bodyPr/>
          <a:lstStyle/>
          <a:p>
            <a:pPr marL="514350" indent="-514350" algn="ctr">
              <a:defRPr/>
            </a:pP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حل </a:t>
            </a: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کردن</a:t>
            </a:r>
            <a:b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b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 یک مدل بزرگ </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در </a:t>
            </a:r>
            <a:r>
              <a:rPr lang="en-US" sz="3000" i="0" dirty="0">
                <a:solidFill>
                  <a:schemeClr val="accent3">
                    <a:lumMod val="10000"/>
                  </a:schemeClr>
                </a:solidFill>
                <a:effectLst>
                  <a:outerShdw blurRad="38100" dist="38100" dir="2700000" algn="tl">
                    <a:srgbClr val="000000">
                      <a:alpha val="43137"/>
                    </a:srgbClr>
                  </a:outerShdw>
                </a:effectLst>
                <a:cs typeface="B Titr" pitchFamily="2" charset="-78"/>
              </a:rPr>
              <a:t>LINGO</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
            </a:r>
            <a:b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br>
            <a:endParaRPr lang="fa-IR" sz="3000" i="0" dirty="0">
              <a:solidFill>
                <a:schemeClr val="accent3">
                  <a:lumMod val="10000"/>
                </a:schemeClr>
              </a:solidFill>
              <a:cs typeface="B Titr" pitchFamily="2" charset="-78"/>
            </a:endParaRPr>
          </a:p>
        </p:txBody>
      </p:sp>
    </p:spTree>
    <p:extLst>
      <p:ext uri="{BB962C8B-B14F-4D97-AF65-F5344CB8AC3E}">
        <p14:creationId xmlns:p14="http://schemas.microsoft.com/office/powerpoint/2010/main" val="1469469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411760" y="843558"/>
            <a:ext cx="6120680" cy="326476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mj-cs"/>
              </a:rPr>
              <a:t>MAX      Z=2X1+9X2+3X3+8X4+10X5+6X6+4X7+10X8</a:t>
            </a:r>
          </a:p>
          <a:p>
            <a:pPr eaLnBrk="1" hangingPunct="1">
              <a:buFont typeface="Wingdings 2" pitchFamily="18" charset="2"/>
              <a:buNone/>
              <a:defRPr/>
            </a:pPr>
            <a:endParaRPr lang="en-US" sz="20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mj-cs"/>
            </a:endParaRPr>
          </a:p>
          <a:p>
            <a:pPr eaLnBrk="1" hangingPunct="1">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mj-cs"/>
              </a:rPr>
              <a:t>                X1+3X2+4X3+3X4+3X5+X6+5X7+10X8&lt;=15                     </a:t>
            </a:r>
          </a:p>
          <a:p>
            <a:pPr eaLnBrk="1" hangingPunct="1">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mj-cs"/>
              </a:rPr>
              <a:t>                </a:t>
            </a:r>
          </a:p>
          <a:p>
            <a:pPr algn="ctr" eaLnBrk="1" hangingPunct="1">
              <a:buFont typeface="Wingdings 2" pitchFamily="18" charset="2"/>
              <a:buNone/>
              <a:defRPr/>
            </a:pPr>
            <a:r>
              <a:rPr lang="en-US" sz="2000" b="1" dirty="0" smtClean="0">
                <a:solidFill>
                  <a:schemeClr val="accent3">
                    <a:lumMod val="10000"/>
                  </a:schemeClr>
                </a:solidFill>
                <a:effectLst>
                  <a:outerShdw blurRad="38100" dist="38100" dir="2700000" algn="tl">
                    <a:srgbClr val="000000">
                      <a:alpha val="43137"/>
                    </a:srgbClr>
                  </a:outerShdw>
                </a:effectLst>
                <a:latin typeface="Franklin Gothic Medium Cond" pitchFamily="34" charset="0"/>
                <a:cs typeface="+mj-cs"/>
              </a:rPr>
              <a:t> Xi=0  OR  1</a:t>
            </a:r>
          </a:p>
        </p:txBody>
      </p:sp>
      <p:sp>
        <p:nvSpPr>
          <p:cNvPr id="5" name="Title 1"/>
          <p:cNvSpPr>
            <a:spLocks noGrp="1"/>
          </p:cNvSpPr>
          <p:nvPr>
            <p:ph type="title"/>
          </p:nvPr>
        </p:nvSpPr>
        <p:spPr>
          <a:xfrm>
            <a:off x="283568" y="483518"/>
            <a:ext cx="2088232" cy="857400"/>
          </a:xfrm>
        </p:spPr>
        <p:txBody>
          <a:bodyPr/>
          <a:lstStyle/>
          <a:p>
            <a:pPr marL="514350" indent="-514350" algn="ctr">
              <a:defRPr/>
            </a:pP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حل </a:t>
            </a: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کردن</a:t>
            </a:r>
            <a:b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b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 یک مدل بزرگ </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در </a:t>
            </a:r>
            <a:r>
              <a:rPr lang="en-US" sz="3000" i="0" dirty="0">
                <a:solidFill>
                  <a:schemeClr val="accent3">
                    <a:lumMod val="10000"/>
                  </a:schemeClr>
                </a:solidFill>
                <a:effectLst>
                  <a:outerShdw blurRad="38100" dist="38100" dir="2700000" algn="tl">
                    <a:srgbClr val="000000">
                      <a:alpha val="43137"/>
                    </a:srgbClr>
                  </a:outerShdw>
                </a:effectLst>
                <a:cs typeface="B Titr" pitchFamily="2" charset="-78"/>
              </a:rPr>
              <a:t>LINGO</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
            </a:r>
            <a:b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br>
            <a:endParaRPr lang="fa-IR" sz="3000" i="0" dirty="0">
              <a:solidFill>
                <a:schemeClr val="accent3">
                  <a:lumMod val="10000"/>
                </a:schemeClr>
              </a:solidFill>
              <a:cs typeface="B Titr" pitchFamily="2" charset="-78"/>
            </a:endParaRPr>
          </a:p>
        </p:txBody>
      </p:sp>
    </p:spTree>
    <p:extLst>
      <p:ext uri="{BB962C8B-B14F-4D97-AF65-F5344CB8AC3E}">
        <p14:creationId xmlns:p14="http://schemas.microsoft.com/office/powerpoint/2010/main" val="1469469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627784" y="771551"/>
            <a:ext cx="6056858"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80000"/>
              </a:lnSpc>
              <a:spcBef>
                <a:spcPct val="20000"/>
              </a:spcBef>
              <a:buFont typeface="Wingdings 2" pitchFamily="18" charset="2"/>
              <a:buNone/>
            </a:pPr>
            <a:r>
              <a:rPr lang="fa-IR" sz="1700" dirty="0">
                <a:solidFill>
                  <a:srgbClr val="FF0000"/>
                </a:solidFill>
                <a:latin typeface="Arial Rounded MT Bold" pitchFamily="34" charset="0"/>
                <a:cs typeface="B Koodak" pitchFamily="2" charset="-78"/>
              </a:rPr>
              <a:t>بخش 1   </a:t>
            </a:r>
            <a:r>
              <a:rPr lang="en-US" sz="1700" dirty="0">
                <a:latin typeface="Arial Rounded MT Bold" pitchFamily="34" charset="0"/>
                <a:cs typeface="B Koodak" pitchFamily="2" charset="-78"/>
              </a:rPr>
              <a:t>. </a:t>
            </a:r>
            <a:endParaRPr lang="fa-IR" sz="1700" dirty="0">
              <a:latin typeface="Arial Rounded MT Bold" pitchFamily="34" charset="0"/>
              <a:cs typeface="B Koodak" pitchFamily="2" charset="-78"/>
            </a:endParaRP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SETS:</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ITEMS/X1,X2,X3,X4,X5,X6,X7,X8/:</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INCLUDE,WEIGHT,RATING;</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ENDSETS</a:t>
            </a:r>
          </a:p>
          <a:p>
            <a:pPr eaLnBrk="1" hangingPunct="1">
              <a:lnSpc>
                <a:spcPct val="80000"/>
              </a:lnSpc>
              <a:spcBef>
                <a:spcPct val="20000"/>
              </a:spcBef>
              <a:buFont typeface="Wingdings 2" pitchFamily="18" charset="2"/>
              <a:buNone/>
            </a:pPr>
            <a:r>
              <a:rPr lang="fa-IR" sz="1700" dirty="0">
                <a:solidFill>
                  <a:srgbClr val="FF0000"/>
                </a:solidFill>
                <a:latin typeface="Arial Rounded MT Bold" pitchFamily="34" charset="0"/>
                <a:cs typeface="B Koodak" pitchFamily="2" charset="-78"/>
              </a:rPr>
              <a:t>بخش 2  </a:t>
            </a:r>
            <a:endParaRPr lang="fa-IR" sz="1700" dirty="0">
              <a:latin typeface="Arial Rounded MT Bold" pitchFamily="34" charset="0"/>
              <a:ea typeface="Majalla UI"/>
              <a:cs typeface="B Koodak" pitchFamily="2" charset="-78"/>
            </a:endParaRP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DATA:</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WEIGHT=1,3,4,3,3,1,5,10</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RATING=2,9,3,8,10,6,4,10; </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ENDDATA</a:t>
            </a:r>
          </a:p>
          <a:p>
            <a:pPr eaLnBrk="1" hangingPunct="1">
              <a:lnSpc>
                <a:spcPct val="80000"/>
              </a:lnSpc>
              <a:spcBef>
                <a:spcPct val="20000"/>
              </a:spcBef>
              <a:buFont typeface="Wingdings 2" pitchFamily="18" charset="2"/>
              <a:buNone/>
            </a:pPr>
            <a:r>
              <a:rPr lang="fa-IR" sz="1700" dirty="0">
                <a:latin typeface="Arial Rounded MT Bold" pitchFamily="34" charset="0"/>
                <a:cs typeface="B Koodak" pitchFamily="2" charset="-78"/>
              </a:rPr>
              <a:t>.</a:t>
            </a:r>
            <a:r>
              <a:rPr lang="fa-IR" sz="1700" dirty="0">
                <a:solidFill>
                  <a:srgbClr val="FF0000"/>
                </a:solidFill>
                <a:latin typeface="Arial Rounded MT Bold" pitchFamily="34" charset="0"/>
                <a:cs typeface="B Koodak" pitchFamily="2" charset="-78"/>
              </a:rPr>
              <a:t>بخش 3   </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MAX=@SUM(ITEMS:RATING*INCLUDE);</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@SUM(ITEMS:WEIGHT*INCLUDE)&lt;=15;</a:t>
            </a:r>
          </a:p>
          <a:p>
            <a:pPr eaLnBrk="1" hangingPunct="1">
              <a:lnSpc>
                <a:spcPct val="80000"/>
              </a:lnSpc>
              <a:spcBef>
                <a:spcPct val="20000"/>
              </a:spcBef>
              <a:buFont typeface="Wingdings 2" pitchFamily="18" charset="2"/>
              <a:buNone/>
            </a:pPr>
            <a:r>
              <a:rPr lang="en-US" sz="1700" dirty="0">
                <a:latin typeface="Arial Rounded MT Bold" pitchFamily="34" charset="0"/>
                <a:cs typeface="B Koodak" pitchFamily="2" charset="-78"/>
              </a:rPr>
              <a:t>@FOR(ITEMS:@BIN(INCLUDE));</a:t>
            </a:r>
          </a:p>
        </p:txBody>
      </p:sp>
      <p:pic>
        <p:nvPicPr>
          <p:cNvPr id="4"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23678"/>
            <a:ext cx="3960440" cy="70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itle 1"/>
          <p:cNvSpPr>
            <a:spLocks noGrp="1"/>
          </p:cNvSpPr>
          <p:nvPr>
            <p:ph type="title"/>
          </p:nvPr>
        </p:nvSpPr>
        <p:spPr>
          <a:xfrm>
            <a:off x="283568" y="483518"/>
            <a:ext cx="2088232" cy="857400"/>
          </a:xfrm>
        </p:spPr>
        <p:txBody>
          <a:bodyPr/>
          <a:lstStyle/>
          <a:p>
            <a:pPr marL="514350" indent="-514350" algn="ctr">
              <a:defRPr/>
            </a:pP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حل </a:t>
            </a: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کردن</a:t>
            </a:r>
            <a:b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b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 یک مدل بزرگ </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در </a:t>
            </a:r>
            <a:r>
              <a:rPr lang="en-US" sz="3000" i="0" dirty="0">
                <a:solidFill>
                  <a:schemeClr val="accent3">
                    <a:lumMod val="10000"/>
                  </a:schemeClr>
                </a:solidFill>
                <a:effectLst>
                  <a:outerShdw blurRad="38100" dist="38100" dir="2700000" algn="tl">
                    <a:srgbClr val="000000">
                      <a:alpha val="43137"/>
                    </a:srgbClr>
                  </a:outerShdw>
                </a:effectLst>
                <a:cs typeface="B Titr" pitchFamily="2" charset="-78"/>
              </a:rPr>
              <a:t>LINGO</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
            </a:r>
            <a:b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br>
            <a:endParaRPr lang="fa-IR" sz="3000" i="0" dirty="0">
              <a:solidFill>
                <a:schemeClr val="accent3">
                  <a:lumMod val="10000"/>
                </a:schemeClr>
              </a:solidFill>
              <a:cs typeface="B Titr" pitchFamily="2" charset="-78"/>
            </a:endParaRPr>
          </a:p>
        </p:txBody>
      </p:sp>
    </p:spTree>
    <p:extLst>
      <p:ext uri="{BB962C8B-B14F-4D97-AF65-F5344CB8AC3E}">
        <p14:creationId xmlns:p14="http://schemas.microsoft.com/office/powerpoint/2010/main" val="146946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20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20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20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811213"/>
            <a:ext cx="5904657" cy="348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83568" y="483518"/>
            <a:ext cx="2088232" cy="857400"/>
          </a:xfrm>
        </p:spPr>
        <p:txBody>
          <a:bodyPr/>
          <a:lstStyle/>
          <a:p>
            <a:pPr marL="514350" indent="-514350" algn="ctr">
              <a:defRPr/>
            </a:pP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حل </a:t>
            </a: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کردن</a:t>
            </a:r>
            <a:b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b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 یک مدل بزرگ </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در </a:t>
            </a:r>
            <a:r>
              <a:rPr lang="en-US" sz="3000" i="0" dirty="0">
                <a:solidFill>
                  <a:schemeClr val="accent3">
                    <a:lumMod val="10000"/>
                  </a:schemeClr>
                </a:solidFill>
                <a:effectLst>
                  <a:outerShdw blurRad="38100" dist="38100" dir="2700000" algn="tl">
                    <a:srgbClr val="000000">
                      <a:alpha val="43137"/>
                    </a:srgbClr>
                  </a:outerShdw>
                </a:effectLst>
                <a:cs typeface="B Titr" pitchFamily="2" charset="-78"/>
              </a:rPr>
              <a:t>LINGO</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
            </a:r>
            <a:b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br>
            <a:endParaRPr lang="fa-IR" sz="3000" i="0" dirty="0">
              <a:solidFill>
                <a:schemeClr val="accent3">
                  <a:lumMod val="10000"/>
                </a:schemeClr>
              </a:solidFill>
              <a:cs typeface="B Titr" pitchFamily="2" charset="-78"/>
            </a:endParaRPr>
          </a:p>
        </p:txBody>
      </p:sp>
    </p:spTree>
    <p:extLst>
      <p:ext uri="{BB962C8B-B14F-4D97-AF65-F5344CB8AC3E}">
        <p14:creationId xmlns:p14="http://schemas.microsoft.com/office/powerpoint/2010/main" val="1469469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4" y="771550"/>
            <a:ext cx="518519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83568" y="483518"/>
            <a:ext cx="2088232" cy="857400"/>
          </a:xfrm>
        </p:spPr>
        <p:txBody>
          <a:bodyPr/>
          <a:lstStyle/>
          <a:p>
            <a:pPr marL="514350" indent="-514350" algn="ctr">
              <a:defRPr/>
            </a:pP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حل </a:t>
            </a: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کردن</a:t>
            </a:r>
            <a:b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br>
            <a:r>
              <a:rPr lang="fa-IR" sz="3000" i="0" dirty="0" smtClean="0">
                <a:solidFill>
                  <a:schemeClr val="accent3">
                    <a:lumMod val="10000"/>
                  </a:schemeClr>
                </a:solidFill>
                <a:effectLst>
                  <a:outerShdw blurRad="38100" dist="38100" dir="2700000" algn="tl">
                    <a:srgbClr val="000000">
                      <a:alpha val="43137"/>
                    </a:srgbClr>
                  </a:outerShdw>
                </a:effectLst>
                <a:cs typeface="B Titr" pitchFamily="2" charset="-78"/>
              </a:rPr>
              <a:t> یک مدل بزرگ </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در </a:t>
            </a:r>
            <a:r>
              <a:rPr lang="en-US" sz="3000" i="0" dirty="0">
                <a:solidFill>
                  <a:schemeClr val="accent3">
                    <a:lumMod val="10000"/>
                  </a:schemeClr>
                </a:solidFill>
                <a:effectLst>
                  <a:outerShdw blurRad="38100" dist="38100" dir="2700000" algn="tl">
                    <a:srgbClr val="000000">
                      <a:alpha val="43137"/>
                    </a:srgbClr>
                  </a:outerShdw>
                </a:effectLst>
                <a:cs typeface="B Titr" pitchFamily="2" charset="-78"/>
              </a:rPr>
              <a:t>LINGO</a:t>
            </a:r>
            <a: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t/>
            </a:r>
            <a:br>
              <a:rPr lang="fa-IR" sz="3000" i="0" dirty="0">
                <a:solidFill>
                  <a:schemeClr val="accent3">
                    <a:lumMod val="10000"/>
                  </a:schemeClr>
                </a:solidFill>
                <a:effectLst>
                  <a:outerShdw blurRad="38100" dist="38100" dir="2700000" algn="tl">
                    <a:srgbClr val="000000">
                      <a:alpha val="43137"/>
                    </a:srgbClr>
                  </a:outerShdw>
                </a:effectLst>
                <a:cs typeface="B Titr" pitchFamily="2" charset="-78"/>
              </a:rPr>
            </a:br>
            <a:endParaRPr lang="fa-IR" sz="3000" i="0" dirty="0">
              <a:solidFill>
                <a:schemeClr val="accent3">
                  <a:lumMod val="10000"/>
                </a:schemeClr>
              </a:solidFill>
              <a:cs typeface="B Titr" pitchFamily="2" charset="-78"/>
            </a:endParaRPr>
          </a:p>
        </p:txBody>
      </p:sp>
    </p:spTree>
    <p:extLst>
      <p:ext uri="{BB962C8B-B14F-4D97-AF65-F5344CB8AC3E}">
        <p14:creationId xmlns:p14="http://schemas.microsoft.com/office/powerpoint/2010/main" val="3865538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مساله تخصیص</a:t>
            </a:r>
            <a:endParaRPr lang="fa-IR" sz="3000" i="0" dirty="0">
              <a:solidFill>
                <a:schemeClr val="accent6">
                  <a:lumMod val="10000"/>
                </a:schemeClr>
              </a:solidFill>
              <a:effectLst>
                <a:outerShdw blurRad="38100" dist="38100" dir="2700000" algn="tl">
                  <a:srgbClr val="000000">
                    <a:alpha val="43137"/>
                  </a:srgbClr>
                </a:outerShdw>
              </a:effectLst>
              <a:cs typeface="B Titr" pitchFamily="2" charset="-78"/>
            </a:endParaRPr>
          </a:p>
        </p:txBody>
      </p:sp>
      <p:sp>
        <p:nvSpPr>
          <p:cNvPr id="3" name="Text Placeholder 2"/>
          <p:cNvSpPr>
            <a:spLocks noGrp="1"/>
          </p:cNvSpPr>
          <p:nvPr>
            <p:ph type="body" idx="1"/>
          </p:nvPr>
        </p:nvSpPr>
        <p:spPr/>
        <p:txBody>
          <a:bodyPr/>
          <a:lstStyle/>
          <a:p>
            <a:pPr algn="r" rtl="1"/>
            <a:r>
              <a:rPr lang="fa-IR" b="1" dirty="0" smtClean="0">
                <a:effectLst>
                  <a:outerShdw blurRad="38100" dist="38100" dir="2700000" algn="tl">
                    <a:srgbClr val="000000">
                      <a:alpha val="43137"/>
                    </a:srgbClr>
                  </a:outerShdw>
                </a:effectLst>
                <a:cs typeface="B Titr" pitchFamily="2" charset="-78"/>
              </a:rPr>
              <a:t>مراحل برنامه نویسی</a:t>
            </a:r>
          </a:p>
          <a:p>
            <a:pPr algn="r" rtl="1"/>
            <a:endParaRPr lang="fa-IR" b="1" dirty="0">
              <a:effectLst>
                <a:outerShdw blurRad="38100" dist="38100" dir="2700000" algn="tl">
                  <a:srgbClr val="000000">
                    <a:alpha val="43137"/>
                  </a:srgbClr>
                </a:outerShdw>
              </a:effectLst>
              <a:cs typeface="B Titr" pitchFamily="2" charset="-78"/>
            </a:endParaRPr>
          </a:p>
        </p:txBody>
      </p:sp>
      <p:pic>
        <p:nvPicPr>
          <p:cNvPr id="9218" name="Picture 2" descr="C:\Users\ferdos\Desktop\li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931069"/>
            <a:ext cx="226695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81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55776" y="771550"/>
            <a:ext cx="6007855" cy="3240599"/>
          </a:xfrm>
        </p:spPr>
        <p:txBody>
          <a:bodyPr/>
          <a:lstStyle/>
          <a:p>
            <a:pPr algn="just" rtl="1">
              <a:buNone/>
            </a:pPr>
            <a:r>
              <a:rPr lang="fa-IR" sz="2000" dirty="0" smtClean="0">
                <a:cs typeface="B Titr" pitchFamily="2" charset="-78"/>
              </a:rPr>
              <a:t>شرکتی چهار ماشین برای تکمیل چهار کار در اختیار دارد. تخصیص هر ماشین به هر کار مستلزم صرف زمانی برای تنظیم آنها می باشد که به شرح جدول زیر است. شرکت می خواهد تا با حداقل زمان تنظیم به تکمیل چهار کار بپردازد. این مساله را حل کنید.</a:t>
            </a:r>
          </a:p>
          <a:p>
            <a:pPr algn="ctr" rtl="1">
              <a:buNone/>
            </a:pPr>
            <a:r>
              <a:rPr lang="fa-IR" sz="2000" dirty="0" smtClean="0">
                <a:cs typeface="B Titr" pitchFamily="2" charset="-78"/>
              </a:rPr>
              <a:t>جدول: زمان تنظیم ماشین ها</a:t>
            </a:r>
          </a:p>
          <a:p>
            <a:pPr algn="ctr" rtl="1">
              <a:buNone/>
            </a:pPr>
            <a:endParaRPr lang="fa-IR" sz="2000" dirty="0">
              <a:cs typeface="B Titr" pitchFamily="2" charset="-78"/>
            </a:endParaRPr>
          </a:p>
        </p:txBody>
      </p:sp>
      <p:sp>
        <p:nvSpPr>
          <p:cNvPr id="4" name="Title 1"/>
          <p:cNvSpPr>
            <a:spLocks noGrp="1"/>
          </p:cNvSpPr>
          <p:nvPr>
            <p:ph type="title"/>
          </p:nvPr>
        </p:nvSpPr>
        <p:spPr>
          <a:xfrm>
            <a:off x="539022" y="536389"/>
            <a:ext cx="1613400" cy="857400"/>
          </a:xfrm>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مساله تخصیص</a:t>
            </a:r>
            <a:endParaRPr lang="fa-IR" sz="3000" i="0" dirty="0">
              <a:solidFill>
                <a:schemeClr val="accent6">
                  <a:lumMod val="10000"/>
                </a:schemeClr>
              </a:solidFill>
              <a:effectLst>
                <a:outerShdw blurRad="38100" dist="38100" dir="2700000" algn="tl">
                  <a:srgbClr val="000000">
                    <a:alpha val="43137"/>
                  </a:srgbClr>
                </a:outerShdw>
              </a:effectLst>
              <a:cs typeface="B Titr"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09172855"/>
              </p:ext>
            </p:extLst>
          </p:nvPr>
        </p:nvGraphicFramePr>
        <p:xfrm>
          <a:off x="2627784" y="2427734"/>
          <a:ext cx="5868670" cy="2103120"/>
        </p:xfrm>
        <a:graphic>
          <a:graphicData uri="http://schemas.openxmlformats.org/drawingml/2006/table">
            <a:tbl>
              <a:tblPr firstRow="1" firstCol="1" bandRow="1">
                <a:tableStyleId>{C6C2A028-A7E8-4015-B21F-A247C97EA209}</a:tableStyleId>
              </a:tblPr>
              <a:tblGrid>
                <a:gridCol w="1173480"/>
                <a:gridCol w="1173480"/>
                <a:gridCol w="1173480"/>
                <a:gridCol w="1174115"/>
                <a:gridCol w="1174115"/>
              </a:tblGrid>
              <a:tr h="0">
                <a:tc>
                  <a:txBody>
                    <a:bodyPr/>
                    <a:lstStyle/>
                    <a:p>
                      <a:pPr algn="ctr" rtl="1">
                        <a:lnSpc>
                          <a:spcPct val="115000"/>
                        </a:lnSpc>
                        <a:spcAft>
                          <a:spcPts val="0"/>
                        </a:spcAft>
                      </a:pPr>
                      <a:r>
                        <a:rPr lang="en-US" sz="2000" dirty="0">
                          <a:solidFill>
                            <a:schemeClr val="accent6">
                              <a:lumMod val="10000"/>
                            </a:schemeClr>
                          </a:solidFill>
                          <a:effectLst/>
                          <a:cs typeface="B Titr" pitchFamily="2" charset="-78"/>
                        </a:rPr>
                        <a:t> </a:t>
                      </a:r>
                      <a:endParaRPr lang="en-US" sz="1100" dirty="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en-US" sz="2000">
                          <a:solidFill>
                            <a:schemeClr val="accent6">
                              <a:lumMod val="10000"/>
                            </a:schemeClr>
                          </a:solidFill>
                          <a:effectLst/>
                          <a:cs typeface="B Titr" pitchFamily="2" charset="-78"/>
                        </a:rPr>
                        <a:t> </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زمان</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en-US" sz="2000">
                          <a:solidFill>
                            <a:schemeClr val="accent6">
                              <a:lumMod val="10000"/>
                            </a:schemeClr>
                          </a:solidFill>
                          <a:effectLst/>
                          <a:cs typeface="B Titr" pitchFamily="2" charset="-78"/>
                        </a:rPr>
                        <a:t> </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r" rtl="1">
                        <a:lnSpc>
                          <a:spcPct val="115000"/>
                        </a:lnSpc>
                        <a:spcAft>
                          <a:spcPts val="0"/>
                        </a:spcAft>
                      </a:pPr>
                      <a:r>
                        <a:rPr lang="en-US" sz="2000" dirty="0">
                          <a:solidFill>
                            <a:schemeClr val="accent6">
                              <a:lumMod val="10000"/>
                            </a:schemeClr>
                          </a:solidFill>
                          <a:effectLst/>
                          <a:cs typeface="B Titr" pitchFamily="2" charset="-78"/>
                        </a:rPr>
                        <a:t> </a:t>
                      </a:r>
                      <a:endParaRPr lang="en-US" sz="1100" dirty="0">
                        <a:solidFill>
                          <a:schemeClr val="accent6">
                            <a:lumMod val="10000"/>
                          </a:schemeClr>
                        </a:solidFill>
                        <a:effectLst/>
                        <a:latin typeface="Calibri"/>
                        <a:ea typeface="Calibri"/>
                        <a:cs typeface="B Titr" pitchFamily="2" charset="-78"/>
                      </a:endParaRPr>
                    </a:p>
                  </a:txBody>
                  <a:tcPr marL="68580" marR="68580" marT="0" marB="0"/>
                </a:tc>
              </a:tr>
              <a:tr h="0">
                <a:tc>
                  <a:txBody>
                    <a:bodyPr/>
                    <a:lstStyle/>
                    <a:p>
                      <a:pPr algn="ctr" rtl="1">
                        <a:lnSpc>
                          <a:spcPct val="115000"/>
                        </a:lnSpc>
                        <a:spcAft>
                          <a:spcPts val="0"/>
                        </a:spcAft>
                      </a:pPr>
                      <a:r>
                        <a:rPr lang="fa-IR" sz="2000">
                          <a:solidFill>
                            <a:schemeClr val="accent6">
                              <a:lumMod val="10000"/>
                            </a:schemeClr>
                          </a:solidFill>
                          <a:effectLst/>
                          <a:cs typeface="B Titr" pitchFamily="2" charset="-78"/>
                        </a:rPr>
                        <a:t>کار 4</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کار 3</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dirty="0">
                          <a:solidFill>
                            <a:schemeClr val="accent6">
                              <a:lumMod val="10000"/>
                            </a:schemeClr>
                          </a:solidFill>
                          <a:effectLst/>
                          <a:cs typeface="B Titr" pitchFamily="2" charset="-78"/>
                        </a:rPr>
                        <a:t>کار 2</a:t>
                      </a:r>
                      <a:endParaRPr lang="en-US" sz="1100" dirty="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dirty="0">
                          <a:solidFill>
                            <a:schemeClr val="accent6">
                              <a:lumMod val="10000"/>
                            </a:schemeClr>
                          </a:solidFill>
                          <a:effectLst/>
                          <a:cs typeface="B Titr" pitchFamily="2" charset="-78"/>
                        </a:rPr>
                        <a:t>کار 1</a:t>
                      </a:r>
                      <a:endParaRPr lang="en-US" sz="1100" dirty="0">
                        <a:solidFill>
                          <a:schemeClr val="accent6">
                            <a:lumMod val="10000"/>
                          </a:schemeClr>
                        </a:solidFill>
                        <a:effectLst/>
                        <a:latin typeface="Calibri"/>
                        <a:ea typeface="Calibri"/>
                        <a:cs typeface="B Titr" pitchFamily="2" charset="-78"/>
                      </a:endParaRPr>
                    </a:p>
                  </a:txBody>
                  <a:tcPr marL="68580" marR="68580" marT="0" marB="0"/>
                </a:tc>
                <a:tc>
                  <a:txBody>
                    <a:bodyPr/>
                    <a:lstStyle/>
                    <a:p>
                      <a:pPr algn="r" rtl="1">
                        <a:lnSpc>
                          <a:spcPct val="115000"/>
                        </a:lnSpc>
                        <a:spcAft>
                          <a:spcPts val="0"/>
                        </a:spcAft>
                      </a:pPr>
                      <a:r>
                        <a:rPr lang="en-US" sz="2000">
                          <a:solidFill>
                            <a:schemeClr val="accent6">
                              <a:lumMod val="10000"/>
                            </a:schemeClr>
                          </a:solidFill>
                          <a:effectLst/>
                          <a:cs typeface="B Titr" pitchFamily="2" charset="-78"/>
                        </a:rPr>
                        <a:t> </a:t>
                      </a:r>
                      <a:endParaRPr lang="en-US" sz="1100">
                        <a:solidFill>
                          <a:schemeClr val="accent6">
                            <a:lumMod val="10000"/>
                          </a:schemeClr>
                        </a:solidFill>
                        <a:effectLst/>
                        <a:latin typeface="Calibri"/>
                        <a:ea typeface="Calibri"/>
                        <a:cs typeface="B Titr" pitchFamily="2" charset="-78"/>
                      </a:endParaRPr>
                    </a:p>
                  </a:txBody>
                  <a:tcPr marL="68580" marR="68580" marT="0" marB="0"/>
                </a:tc>
              </a:tr>
              <a:tr h="0">
                <a:tc>
                  <a:txBody>
                    <a:bodyPr/>
                    <a:lstStyle/>
                    <a:p>
                      <a:pPr algn="ctr" rtl="1">
                        <a:lnSpc>
                          <a:spcPct val="115000"/>
                        </a:lnSpc>
                        <a:spcAft>
                          <a:spcPts val="0"/>
                        </a:spcAft>
                      </a:pPr>
                      <a:r>
                        <a:rPr lang="fa-IR" sz="2000">
                          <a:solidFill>
                            <a:schemeClr val="accent6">
                              <a:lumMod val="10000"/>
                            </a:schemeClr>
                          </a:solidFill>
                          <a:effectLst/>
                          <a:cs typeface="B Titr" pitchFamily="2" charset="-78"/>
                        </a:rPr>
                        <a:t>7</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8</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5</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14</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r" rtl="1">
                        <a:lnSpc>
                          <a:spcPct val="115000"/>
                        </a:lnSpc>
                        <a:spcAft>
                          <a:spcPts val="0"/>
                        </a:spcAft>
                      </a:pPr>
                      <a:r>
                        <a:rPr lang="fa-IR" sz="2000" dirty="0">
                          <a:solidFill>
                            <a:schemeClr val="accent6">
                              <a:lumMod val="10000"/>
                            </a:schemeClr>
                          </a:solidFill>
                          <a:effectLst/>
                          <a:cs typeface="B Titr" pitchFamily="2" charset="-78"/>
                        </a:rPr>
                        <a:t>ماشین 1</a:t>
                      </a:r>
                      <a:endParaRPr lang="en-US" sz="1100" dirty="0">
                        <a:solidFill>
                          <a:schemeClr val="accent6">
                            <a:lumMod val="10000"/>
                          </a:schemeClr>
                        </a:solidFill>
                        <a:effectLst/>
                        <a:latin typeface="Calibri"/>
                        <a:ea typeface="Calibri"/>
                        <a:cs typeface="B Titr" pitchFamily="2" charset="-78"/>
                      </a:endParaRPr>
                    </a:p>
                  </a:txBody>
                  <a:tcPr marL="68580" marR="68580" marT="0" marB="0"/>
                </a:tc>
              </a:tr>
              <a:tr h="0">
                <a:tc>
                  <a:txBody>
                    <a:bodyPr/>
                    <a:lstStyle/>
                    <a:p>
                      <a:pPr algn="ctr" rtl="1">
                        <a:lnSpc>
                          <a:spcPct val="115000"/>
                        </a:lnSpc>
                        <a:spcAft>
                          <a:spcPts val="0"/>
                        </a:spcAft>
                      </a:pPr>
                      <a:r>
                        <a:rPr lang="fa-IR" sz="2000">
                          <a:solidFill>
                            <a:schemeClr val="accent6">
                              <a:lumMod val="10000"/>
                            </a:schemeClr>
                          </a:solidFill>
                          <a:effectLst/>
                          <a:cs typeface="B Titr" pitchFamily="2" charset="-78"/>
                        </a:rPr>
                        <a:t>5</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6</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dirty="0">
                          <a:solidFill>
                            <a:schemeClr val="accent6">
                              <a:lumMod val="10000"/>
                            </a:schemeClr>
                          </a:solidFill>
                          <a:effectLst/>
                          <a:cs typeface="B Titr" pitchFamily="2" charset="-78"/>
                        </a:rPr>
                        <a:t>12</a:t>
                      </a:r>
                      <a:endParaRPr lang="en-US" sz="1100" dirty="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2</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r" rtl="1">
                        <a:lnSpc>
                          <a:spcPct val="115000"/>
                        </a:lnSpc>
                        <a:spcAft>
                          <a:spcPts val="0"/>
                        </a:spcAft>
                      </a:pPr>
                      <a:r>
                        <a:rPr lang="fa-IR" sz="2000">
                          <a:solidFill>
                            <a:schemeClr val="accent6">
                              <a:lumMod val="10000"/>
                            </a:schemeClr>
                          </a:solidFill>
                          <a:effectLst/>
                          <a:cs typeface="B Titr" pitchFamily="2" charset="-78"/>
                        </a:rPr>
                        <a:t>ماشین 2</a:t>
                      </a:r>
                      <a:endParaRPr lang="en-US" sz="1100">
                        <a:solidFill>
                          <a:schemeClr val="accent6">
                            <a:lumMod val="10000"/>
                          </a:schemeClr>
                        </a:solidFill>
                        <a:effectLst/>
                        <a:latin typeface="Calibri"/>
                        <a:ea typeface="Calibri"/>
                        <a:cs typeface="B Titr" pitchFamily="2" charset="-78"/>
                      </a:endParaRPr>
                    </a:p>
                  </a:txBody>
                  <a:tcPr marL="68580" marR="68580" marT="0" marB="0"/>
                </a:tc>
              </a:tr>
              <a:tr h="0">
                <a:tc>
                  <a:txBody>
                    <a:bodyPr/>
                    <a:lstStyle/>
                    <a:p>
                      <a:pPr algn="ctr" rtl="1">
                        <a:lnSpc>
                          <a:spcPct val="115000"/>
                        </a:lnSpc>
                        <a:spcAft>
                          <a:spcPts val="0"/>
                        </a:spcAft>
                      </a:pPr>
                      <a:r>
                        <a:rPr lang="fa-IR" sz="2000">
                          <a:solidFill>
                            <a:schemeClr val="accent6">
                              <a:lumMod val="10000"/>
                            </a:schemeClr>
                          </a:solidFill>
                          <a:effectLst/>
                          <a:cs typeface="B Titr" pitchFamily="2" charset="-78"/>
                        </a:rPr>
                        <a:t>9</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3</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8</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7</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r" rtl="1">
                        <a:lnSpc>
                          <a:spcPct val="115000"/>
                        </a:lnSpc>
                        <a:spcAft>
                          <a:spcPts val="0"/>
                        </a:spcAft>
                      </a:pPr>
                      <a:r>
                        <a:rPr lang="fa-IR" sz="2000">
                          <a:solidFill>
                            <a:schemeClr val="accent6">
                              <a:lumMod val="10000"/>
                            </a:schemeClr>
                          </a:solidFill>
                          <a:effectLst/>
                          <a:cs typeface="B Titr" pitchFamily="2" charset="-78"/>
                        </a:rPr>
                        <a:t>ماشین 3</a:t>
                      </a:r>
                      <a:endParaRPr lang="en-US" sz="1100">
                        <a:solidFill>
                          <a:schemeClr val="accent6">
                            <a:lumMod val="10000"/>
                          </a:schemeClr>
                        </a:solidFill>
                        <a:effectLst/>
                        <a:latin typeface="Calibri"/>
                        <a:ea typeface="Calibri"/>
                        <a:cs typeface="B Titr" pitchFamily="2" charset="-78"/>
                      </a:endParaRPr>
                    </a:p>
                  </a:txBody>
                  <a:tcPr marL="68580" marR="68580" marT="0" marB="0"/>
                </a:tc>
              </a:tr>
              <a:tr h="0">
                <a:tc>
                  <a:txBody>
                    <a:bodyPr/>
                    <a:lstStyle/>
                    <a:p>
                      <a:pPr algn="ctr" rtl="1">
                        <a:lnSpc>
                          <a:spcPct val="115000"/>
                        </a:lnSpc>
                        <a:spcAft>
                          <a:spcPts val="0"/>
                        </a:spcAft>
                      </a:pPr>
                      <a:r>
                        <a:rPr lang="fa-IR" sz="2000">
                          <a:solidFill>
                            <a:schemeClr val="accent6">
                              <a:lumMod val="10000"/>
                            </a:schemeClr>
                          </a:solidFill>
                          <a:effectLst/>
                          <a:cs typeface="B Titr" pitchFamily="2" charset="-78"/>
                        </a:rPr>
                        <a:t>10</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6</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4</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ctr" rtl="1">
                        <a:lnSpc>
                          <a:spcPct val="115000"/>
                        </a:lnSpc>
                        <a:spcAft>
                          <a:spcPts val="0"/>
                        </a:spcAft>
                      </a:pPr>
                      <a:r>
                        <a:rPr lang="fa-IR" sz="2000">
                          <a:solidFill>
                            <a:schemeClr val="accent6">
                              <a:lumMod val="10000"/>
                            </a:schemeClr>
                          </a:solidFill>
                          <a:effectLst/>
                          <a:cs typeface="B Titr" pitchFamily="2" charset="-78"/>
                        </a:rPr>
                        <a:t>2</a:t>
                      </a:r>
                      <a:endParaRPr lang="en-US" sz="1100">
                        <a:solidFill>
                          <a:schemeClr val="accent6">
                            <a:lumMod val="10000"/>
                          </a:schemeClr>
                        </a:solidFill>
                        <a:effectLst/>
                        <a:latin typeface="Calibri"/>
                        <a:ea typeface="Calibri"/>
                        <a:cs typeface="B Titr" pitchFamily="2" charset="-78"/>
                      </a:endParaRPr>
                    </a:p>
                  </a:txBody>
                  <a:tcPr marL="68580" marR="68580" marT="0" marB="0"/>
                </a:tc>
                <a:tc>
                  <a:txBody>
                    <a:bodyPr/>
                    <a:lstStyle/>
                    <a:p>
                      <a:pPr algn="r" rtl="1">
                        <a:lnSpc>
                          <a:spcPct val="115000"/>
                        </a:lnSpc>
                        <a:spcAft>
                          <a:spcPts val="0"/>
                        </a:spcAft>
                      </a:pPr>
                      <a:r>
                        <a:rPr lang="fa-IR" sz="2000" dirty="0">
                          <a:solidFill>
                            <a:schemeClr val="accent6">
                              <a:lumMod val="10000"/>
                            </a:schemeClr>
                          </a:solidFill>
                          <a:effectLst/>
                          <a:cs typeface="B Titr" pitchFamily="2" charset="-78"/>
                        </a:rPr>
                        <a:t>ماشین 4</a:t>
                      </a:r>
                      <a:endParaRPr lang="en-US" sz="1100" dirty="0">
                        <a:solidFill>
                          <a:schemeClr val="accent6">
                            <a:lumMod val="10000"/>
                          </a:schemeClr>
                        </a:solidFill>
                        <a:effectLst/>
                        <a:latin typeface="Calibri"/>
                        <a:ea typeface="Calibri"/>
                        <a:cs typeface="B Titr" pitchFamily="2" charset="-78"/>
                      </a:endParaRPr>
                    </a:p>
                  </a:txBody>
                  <a:tcPr marL="68580" marR="68580" marT="0" marB="0"/>
                </a:tc>
              </a:tr>
            </a:tbl>
          </a:graphicData>
        </a:graphic>
      </p:graphicFrame>
      <p:pic>
        <p:nvPicPr>
          <p:cNvPr id="6" name="Picture 2" descr="C:\Users\ferdos\Desktop\li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89609"/>
            <a:ext cx="1133475" cy="101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15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022" y="536389"/>
            <a:ext cx="1613400" cy="857400"/>
          </a:xfrm>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مساله تخصیص</a:t>
            </a:r>
            <a:endParaRPr lang="fa-IR" sz="3000" i="0" dirty="0">
              <a:solidFill>
                <a:schemeClr val="accent6">
                  <a:lumMod val="10000"/>
                </a:schemeClr>
              </a:solidFill>
              <a:effectLst>
                <a:outerShdw blurRad="38100" dist="38100" dir="2700000" algn="tl">
                  <a:srgbClr val="000000">
                    <a:alpha val="43137"/>
                  </a:srgbClr>
                </a:outerShdw>
              </a:effectLst>
              <a:cs typeface="B Titr" pitchFamily="2" charset="-78"/>
            </a:endParaRPr>
          </a:p>
        </p:txBody>
      </p:sp>
      <p:sp>
        <p:nvSpPr>
          <p:cNvPr id="5" name="Rectangle 4"/>
          <p:cNvSpPr/>
          <p:nvPr/>
        </p:nvSpPr>
        <p:spPr>
          <a:xfrm>
            <a:off x="2555776" y="915566"/>
            <a:ext cx="5904656" cy="3416320"/>
          </a:xfrm>
          <a:prstGeom prst="rect">
            <a:avLst/>
          </a:prstGeom>
        </p:spPr>
        <p:txBody>
          <a:bodyPr wrap="square">
            <a:spAutoFit/>
          </a:bodyPr>
          <a:lstStyle/>
          <a:p>
            <a:r>
              <a:rPr lang="en-US" sz="1800" b="1" dirty="0">
                <a:effectLst>
                  <a:outerShdw blurRad="38100" dist="38100" dir="2700000" algn="tl">
                    <a:srgbClr val="000000">
                      <a:alpha val="43137"/>
                    </a:srgbClr>
                  </a:outerShdw>
                </a:effectLst>
                <a:cs typeface="+mj-cs"/>
              </a:rPr>
              <a:t>min 14x</a:t>
            </a:r>
            <a:r>
              <a:rPr lang="en-US" sz="1800" b="1" baseline="-25000" dirty="0">
                <a:effectLst>
                  <a:outerShdw blurRad="38100" dist="38100" dir="2700000" algn="tl">
                    <a:srgbClr val="000000">
                      <a:alpha val="43137"/>
                    </a:srgbClr>
                  </a:outerShdw>
                </a:effectLst>
                <a:cs typeface="+mj-cs"/>
              </a:rPr>
              <a:t>11</a:t>
            </a:r>
            <a:r>
              <a:rPr lang="en-US" sz="1800" b="1" dirty="0">
                <a:effectLst>
                  <a:outerShdw blurRad="38100" dist="38100" dir="2700000" algn="tl">
                    <a:srgbClr val="000000">
                      <a:alpha val="43137"/>
                    </a:srgbClr>
                  </a:outerShdw>
                </a:effectLst>
                <a:cs typeface="+mj-cs"/>
              </a:rPr>
              <a:t>+5x</a:t>
            </a:r>
            <a:r>
              <a:rPr lang="en-US" sz="1800" b="1" baseline="-25000" dirty="0">
                <a:effectLst>
                  <a:outerShdw blurRad="38100" dist="38100" dir="2700000" algn="tl">
                    <a:srgbClr val="000000">
                      <a:alpha val="43137"/>
                    </a:srgbClr>
                  </a:outerShdw>
                </a:effectLst>
                <a:cs typeface="+mj-cs"/>
              </a:rPr>
              <a:t>12</a:t>
            </a:r>
            <a:r>
              <a:rPr lang="en-US" sz="1800" b="1" dirty="0">
                <a:effectLst>
                  <a:outerShdw blurRad="38100" dist="38100" dir="2700000" algn="tl">
                    <a:srgbClr val="000000">
                      <a:alpha val="43137"/>
                    </a:srgbClr>
                  </a:outerShdw>
                </a:effectLst>
                <a:cs typeface="+mj-cs"/>
              </a:rPr>
              <a:t>+8x</a:t>
            </a:r>
            <a:r>
              <a:rPr lang="en-US" sz="1800" b="1" baseline="-25000" dirty="0">
                <a:effectLst>
                  <a:outerShdw blurRad="38100" dist="38100" dir="2700000" algn="tl">
                    <a:srgbClr val="000000">
                      <a:alpha val="43137"/>
                    </a:srgbClr>
                  </a:outerShdw>
                </a:effectLst>
                <a:cs typeface="+mj-cs"/>
              </a:rPr>
              <a:t>13</a:t>
            </a:r>
            <a:r>
              <a:rPr lang="en-US" sz="1800" b="1" dirty="0">
                <a:effectLst>
                  <a:outerShdw blurRad="38100" dist="38100" dir="2700000" algn="tl">
                    <a:srgbClr val="000000">
                      <a:alpha val="43137"/>
                    </a:srgbClr>
                  </a:outerShdw>
                </a:effectLst>
                <a:cs typeface="+mj-cs"/>
              </a:rPr>
              <a:t>+7x</a:t>
            </a:r>
            <a:r>
              <a:rPr lang="en-US" sz="1800" b="1" baseline="-25000" dirty="0">
                <a:effectLst>
                  <a:outerShdw blurRad="38100" dist="38100" dir="2700000" algn="tl">
                    <a:srgbClr val="000000">
                      <a:alpha val="43137"/>
                    </a:srgbClr>
                  </a:outerShdw>
                </a:effectLst>
                <a:cs typeface="+mj-cs"/>
              </a:rPr>
              <a:t>14</a:t>
            </a:r>
            <a:r>
              <a:rPr lang="en-US" sz="1800" b="1" dirty="0">
                <a:effectLst>
                  <a:outerShdw blurRad="38100" dist="38100" dir="2700000" algn="tl">
                    <a:srgbClr val="000000">
                      <a:alpha val="43137"/>
                    </a:srgbClr>
                  </a:outerShdw>
                </a:effectLst>
                <a:cs typeface="+mj-cs"/>
              </a:rPr>
              <a:t>+2x</a:t>
            </a:r>
            <a:r>
              <a:rPr lang="en-US" sz="1800" b="1" baseline="-25000" dirty="0">
                <a:effectLst>
                  <a:outerShdw blurRad="38100" dist="38100" dir="2700000" algn="tl">
                    <a:srgbClr val="000000">
                      <a:alpha val="43137"/>
                    </a:srgbClr>
                  </a:outerShdw>
                </a:effectLst>
                <a:cs typeface="+mj-cs"/>
              </a:rPr>
              <a:t>21</a:t>
            </a:r>
            <a:r>
              <a:rPr lang="en-US" sz="1800" b="1" dirty="0">
                <a:effectLst>
                  <a:outerShdw blurRad="38100" dist="38100" dir="2700000" algn="tl">
                    <a:srgbClr val="000000">
                      <a:alpha val="43137"/>
                    </a:srgbClr>
                  </a:outerShdw>
                </a:effectLst>
                <a:cs typeface="+mj-cs"/>
              </a:rPr>
              <a:t>+12x</a:t>
            </a:r>
            <a:r>
              <a:rPr lang="en-US" sz="1800" b="1" baseline="-25000" dirty="0">
                <a:effectLst>
                  <a:outerShdw blurRad="38100" dist="38100" dir="2700000" algn="tl">
                    <a:srgbClr val="000000">
                      <a:alpha val="43137"/>
                    </a:srgbClr>
                  </a:outerShdw>
                </a:effectLst>
                <a:cs typeface="+mj-cs"/>
              </a:rPr>
              <a:t>22</a:t>
            </a:r>
            <a:r>
              <a:rPr lang="en-US" sz="1800" b="1" dirty="0">
                <a:effectLst>
                  <a:outerShdw blurRad="38100" dist="38100" dir="2700000" algn="tl">
                    <a:srgbClr val="000000">
                      <a:alpha val="43137"/>
                    </a:srgbClr>
                  </a:outerShdw>
                </a:effectLst>
                <a:cs typeface="+mj-cs"/>
              </a:rPr>
              <a:t>+6x</a:t>
            </a:r>
            <a:r>
              <a:rPr lang="en-US" sz="1800" b="1" baseline="-25000" dirty="0">
                <a:effectLst>
                  <a:outerShdw blurRad="38100" dist="38100" dir="2700000" algn="tl">
                    <a:srgbClr val="000000">
                      <a:alpha val="43137"/>
                    </a:srgbClr>
                  </a:outerShdw>
                </a:effectLst>
                <a:cs typeface="+mj-cs"/>
              </a:rPr>
              <a:t>23</a:t>
            </a:r>
            <a:r>
              <a:rPr lang="en-US" sz="1800" b="1" dirty="0">
                <a:effectLst>
                  <a:outerShdw blurRad="38100" dist="38100" dir="2700000" algn="tl">
                    <a:srgbClr val="000000">
                      <a:alpha val="43137"/>
                    </a:srgbClr>
                  </a:outerShdw>
                </a:effectLst>
                <a:cs typeface="+mj-cs"/>
              </a:rPr>
              <a:t>+5x</a:t>
            </a:r>
            <a:r>
              <a:rPr lang="en-US" sz="1800" b="1" baseline="-25000" dirty="0">
                <a:effectLst>
                  <a:outerShdw blurRad="38100" dist="38100" dir="2700000" algn="tl">
                    <a:srgbClr val="000000">
                      <a:alpha val="43137"/>
                    </a:srgbClr>
                  </a:outerShdw>
                </a:effectLst>
                <a:cs typeface="+mj-cs"/>
              </a:rPr>
              <a:t>24</a:t>
            </a:r>
            <a:r>
              <a:rPr lang="en-US" sz="1800" b="1" dirty="0">
                <a:effectLst>
                  <a:outerShdw blurRad="38100" dist="38100" dir="2700000" algn="tl">
                    <a:srgbClr val="000000">
                      <a:alpha val="43137"/>
                    </a:srgbClr>
                  </a:outerShdw>
                </a:effectLst>
                <a:cs typeface="+mj-cs"/>
              </a:rPr>
              <a:t>+</a:t>
            </a:r>
          </a:p>
          <a:p>
            <a:r>
              <a:rPr lang="en-US" sz="1800" b="1" dirty="0">
                <a:effectLst>
                  <a:outerShdw blurRad="38100" dist="38100" dir="2700000" algn="tl">
                    <a:srgbClr val="000000">
                      <a:alpha val="43137"/>
                    </a:srgbClr>
                  </a:outerShdw>
                </a:effectLst>
                <a:cs typeface="+mj-cs"/>
              </a:rPr>
              <a:t>7x</a:t>
            </a:r>
            <a:r>
              <a:rPr lang="en-US" sz="1800" b="1" baseline="-25000" dirty="0">
                <a:effectLst>
                  <a:outerShdw blurRad="38100" dist="38100" dir="2700000" algn="tl">
                    <a:srgbClr val="000000">
                      <a:alpha val="43137"/>
                    </a:srgbClr>
                  </a:outerShdw>
                </a:effectLst>
                <a:cs typeface="+mj-cs"/>
              </a:rPr>
              <a:t>31</a:t>
            </a:r>
            <a:r>
              <a:rPr lang="en-US" sz="1800" b="1" dirty="0">
                <a:effectLst>
                  <a:outerShdw blurRad="38100" dist="38100" dir="2700000" algn="tl">
                    <a:srgbClr val="000000">
                      <a:alpha val="43137"/>
                    </a:srgbClr>
                  </a:outerShdw>
                </a:effectLst>
                <a:cs typeface="+mj-cs"/>
              </a:rPr>
              <a:t>+8x</a:t>
            </a:r>
            <a:r>
              <a:rPr lang="en-US" sz="1800" b="1" baseline="-25000" dirty="0">
                <a:effectLst>
                  <a:outerShdw blurRad="38100" dist="38100" dir="2700000" algn="tl">
                    <a:srgbClr val="000000">
                      <a:alpha val="43137"/>
                    </a:srgbClr>
                  </a:outerShdw>
                </a:effectLst>
                <a:cs typeface="+mj-cs"/>
              </a:rPr>
              <a:t>32</a:t>
            </a:r>
            <a:r>
              <a:rPr lang="en-US" sz="1800" b="1" dirty="0">
                <a:effectLst>
                  <a:outerShdw blurRad="38100" dist="38100" dir="2700000" algn="tl">
                    <a:srgbClr val="000000">
                      <a:alpha val="43137"/>
                    </a:srgbClr>
                  </a:outerShdw>
                </a:effectLst>
                <a:cs typeface="+mj-cs"/>
              </a:rPr>
              <a:t>+3x</a:t>
            </a:r>
            <a:r>
              <a:rPr lang="en-US" sz="1800" b="1" baseline="-25000" dirty="0">
                <a:effectLst>
                  <a:outerShdw blurRad="38100" dist="38100" dir="2700000" algn="tl">
                    <a:srgbClr val="000000">
                      <a:alpha val="43137"/>
                    </a:srgbClr>
                  </a:outerShdw>
                </a:effectLst>
                <a:cs typeface="+mj-cs"/>
              </a:rPr>
              <a:t>33</a:t>
            </a:r>
            <a:r>
              <a:rPr lang="en-US" sz="1800" b="1" dirty="0">
                <a:effectLst>
                  <a:outerShdw blurRad="38100" dist="38100" dir="2700000" algn="tl">
                    <a:srgbClr val="000000">
                      <a:alpha val="43137"/>
                    </a:srgbClr>
                  </a:outerShdw>
                </a:effectLst>
                <a:cs typeface="+mj-cs"/>
              </a:rPr>
              <a:t>+9x</a:t>
            </a:r>
            <a:r>
              <a:rPr lang="en-US" sz="1800" b="1" baseline="-25000" dirty="0">
                <a:effectLst>
                  <a:outerShdw blurRad="38100" dist="38100" dir="2700000" algn="tl">
                    <a:srgbClr val="000000">
                      <a:alpha val="43137"/>
                    </a:srgbClr>
                  </a:outerShdw>
                </a:effectLst>
                <a:cs typeface="+mj-cs"/>
              </a:rPr>
              <a:t>34</a:t>
            </a:r>
            <a:r>
              <a:rPr lang="en-US" sz="1800" b="1" dirty="0">
                <a:effectLst>
                  <a:outerShdw blurRad="38100" dist="38100" dir="2700000" algn="tl">
                    <a:srgbClr val="000000">
                      <a:alpha val="43137"/>
                    </a:srgbClr>
                  </a:outerShdw>
                </a:effectLst>
                <a:cs typeface="+mj-cs"/>
              </a:rPr>
              <a:t>+2x</a:t>
            </a:r>
            <a:r>
              <a:rPr lang="en-US" sz="1800" b="1" baseline="-25000" dirty="0">
                <a:effectLst>
                  <a:outerShdw blurRad="38100" dist="38100" dir="2700000" algn="tl">
                    <a:srgbClr val="000000">
                      <a:alpha val="43137"/>
                    </a:srgbClr>
                  </a:outerShdw>
                </a:effectLst>
                <a:cs typeface="+mj-cs"/>
              </a:rPr>
              <a:t>41</a:t>
            </a:r>
            <a:r>
              <a:rPr lang="en-US" sz="1800" b="1" dirty="0">
                <a:effectLst>
                  <a:outerShdw blurRad="38100" dist="38100" dir="2700000" algn="tl">
                    <a:srgbClr val="000000">
                      <a:alpha val="43137"/>
                    </a:srgbClr>
                  </a:outerShdw>
                </a:effectLst>
                <a:cs typeface="+mj-cs"/>
              </a:rPr>
              <a:t>+4x</a:t>
            </a:r>
            <a:r>
              <a:rPr lang="en-US" sz="1800" b="1" baseline="-25000" dirty="0">
                <a:effectLst>
                  <a:outerShdw blurRad="38100" dist="38100" dir="2700000" algn="tl">
                    <a:srgbClr val="000000">
                      <a:alpha val="43137"/>
                    </a:srgbClr>
                  </a:outerShdw>
                </a:effectLst>
                <a:cs typeface="+mj-cs"/>
              </a:rPr>
              <a:t>42</a:t>
            </a:r>
            <a:r>
              <a:rPr lang="en-US" sz="1800" b="1" dirty="0">
                <a:effectLst>
                  <a:outerShdw blurRad="38100" dist="38100" dir="2700000" algn="tl">
                    <a:srgbClr val="000000">
                      <a:alpha val="43137"/>
                    </a:srgbClr>
                  </a:outerShdw>
                </a:effectLst>
                <a:cs typeface="+mj-cs"/>
              </a:rPr>
              <a:t>+6x</a:t>
            </a:r>
            <a:r>
              <a:rPr lang="en-US" sz="1800" b="1" baseline="-25000" dirty="0">
                <a:effectLst>
                  <a:outerShdw blurRad="38100" dist="38100" dir="2700000" algn="tl">
                    <a:srgbClr val="000000">
                      <a:alpha val="43137"/>
                    </a:srgbClr>
                  </a:outerShdw>
                </a:effectLst>
                <a:cs typeface="+mj-cs"/>
              </a:rPr>
              <a:t>43</a:t>
            </a:r>
            <a:r>
              <a:rPr lang="en-US" sz="1800" b="1" dirty="0">
                <a:effectLst>
                  <a:outerShdw blurRad="38100" dist="38100" dir="2700000" algn="tl">
                    <a:srgbClr val="000000">
                      <a:alpha val="43137"/>
                    </a:srgbClr>
                  </a:outerShdw>
                </a:effectLst>
                <a:cs typeface="+mj-cs"/>
              </a:rPr>
              <a:t>+10x</a:t>
            </a:r>
            <a:r>
              <a:rPr lang="en-US" sz="1800" b="1" baseline="-25000" dirty="0">
                <a:effectLst>
                  <a:outerShdw blurRad="38100" dist="38100" dir="2700000" algn="tl">
                    <a:srgbClr val="000000">
                      <a:alpha val="43137"/>
                    </a:srgbClr>
                  </a:outerShdw>
                </a:effectLst>
                <a:cs typeface="+mj-cs"/>
              </a:rPr>
              <a:t>44</a:t>
            </a:r>
            <a:endParaRPr lang="en-US" sz="1800" b="1" dirty="0">
              <a:effectLst>
                <a:outerShdw blurRad="38100" dist="38100" dir="2700000" algn="tl">
                  <a:srgbClr val="000000">
                    <a:alpha val="43137"/>
                  </a:srgbClr>
                </a:outerShdw>
              </a:effectLst>
              <a:cs typeface="+mj-cs"/>
            </a:endParaRPr>
          </a:p>
          <a:p>
            <a:r>
              <a:rPr lang="en-US" sz="1800" b="1" dirty="0" err="1">
                <a:effectLst>
                  <a:outerShdw blurRad="38100" dist="38100" dir="2700000" algn="tl">
                    <a:srgbClr val="000000">
                      <a:alpha val="43137"/>
                    </a:srgbClr>
                  </a:outerShdw>
                </a:effectLst>
                <a:cs typeface="+mj-cs"/>
              </a:rPr>
              <a:t>s.t.</a:t>
            </a:r>
            <a:endParaRPr lang="en-US" sz="1800" b="1" dirty="0">
              <a:effectLst>
                <a:outerShdw blurRad="38100" dist="38100" dir="2700000" algn="tl">
                  <a:srgbClr val="000000">
                    <a:alpha val="43137"/>
                  </a:srgbClr>
                </a:outerShdw>
              </a:effectLst>
              <a:cs typeface="+mj-cs"/>
            </a:endParaRPr>
          </a:p>
          <a:p>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11</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12</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13</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14</a:t>
            </a:r>
            <a:r>
              <a:rPr lang="en-US" sz="1800" b="1" dirty="0">
                <a:effectLst>
                  <a:outerShdw blurRad="38100" dist="38100" dir="2700000" algn="tl">
                    <a:srgbClr val="000000">
                      <a:alpha val="43137"/>
                    </a:srgbClr>
                  </a:outerShdw>
                </a:effectLst>
                <a:cs typeface="+mj-cs"/>
              </a:rPr>
              <a:t>=1</a:t>
            </a:r>
          </a:p>
          <a:p>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21</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22</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23</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24</a:t>
            </a:r>
            <a:r>
              <a:rPr lang="en-US" sz="1800" b="1" dirty="0">
                <a:effectLst>
                  <a:outerShdw blurRad="38100" dist="38100" dir="2700000" algn="tl">
                    <a:srgbClr val="000000">
                      <a:alpha val="43137"/>
                    </a:srgbClr>
                  </a:outerShdw>
                </a:effectLst>
                <a:cs typeface="+mj-cs"/>
              </a:rPr>
              <a:t>=1</a:t>
            </a:r>
          </a:p>
          <a:p>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31</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32</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33</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34</a:t>
            </a:r>
            <a:r>
              <a:rPr lang="en-US" sz="1800" b="1" dirty="0">
                <a:effectLst>
                  <a:outerShdw blurRad="38100" dist="38100" dir="2700000" algn="tl">
                    <a:srgbClr val="000000">
                      <a:alpha val="43137"/>
                    </a:srgbClr>
                  </a:outerShdw>
                </a:effectLst>
                <a:cs typeface="+mj-cs"/>
              </a:rPr>
              <a:t>=1</a:t>
            </a:r>
          </a:p>
          <a:p>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41</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42</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43</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44</a:t>
            </a:r>
            <a:r>
              <a:rPr lang="en-US" sz="1800" b="1" dirty="0">
                <a:effectLst>
                  <a:outerShdw blurRad="38100" dist="38100" dir="2700000" algn="tl">
                    <a:srgbClr val="000000">
                      <a:alpha val="43137"/>
                    </a:srgbClr>
                  </a:outerShdw>
                </a:effectLst>
                <a:cs typeface="+mj-cs"/>
              </a:rPr>
              <a:t>=1</a:t>
            </a:r>
          </a:p>
          <a:p>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11</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21</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31</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41</a:t>
            </a:r>
            <a:r>
              <a:rPr lang="en-US" sz="1800" b="1" dirty="0">
                <a:effectLst>
                  <a:outerShdw blurRad="38100" dist="38100" dir="2700000" algn="tl">
                    <a:srgbClr val="000000">
                      <a:alpha val="43137"/>
                    </a:srgbClr>
                  </a:outerShdw>
                </a:effectLst>
                <a:cs typeface="+mj-cs"/>
              </a:rPr>
              <a:t>=1</a:t>
            </a:r>
          </a:p>
          <a:p>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12</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22</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32</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42</a:t>
            </a:r>
            <a:r>
              <a:rPr lang="en-US" sz="1800" b="1" dirty="0">
                <a:effectLst>
                  <a:outerShdw blurRad="38100" dist="38100" dir="2700000" algn="tl">
                    <a:srgbClr val="000000">
                      <a:alpha val="43137"/>
                    </a:srgbClr>
                  </a:outerShdw>
                </a:effectLst>
                <a:cs typeface="+mj-cs"/>
              </a:rPr>
              <a:t>=1</a:t>
            </a:r>
          </a:p>
          <a:p>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13</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23</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33</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43</a:t>
            </a:r>
            <a:r>
              <a:rPr lang="en-US" sz="1800" b="1" dirty="0">
                <a:effectLst>
                  <a:outerShdw blurRad="38100" dist="38100" dir="2700000" algn="tl">
                    <a:srgbClr val="000000">
                      <a:alpha val="43137"/>
                    </a:srgbClr>
                  </a:outerShdw>
                </a:effectLst>
                <a:cs typeface="+mj-cs"/>
              </a:rPr>
              <a:t>=1</a:t>
            </a:r>
          </a:p>
          <a:p>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14</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24</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34</a:t>
            </a:r>
            <a:r>
              <a:rPr lang="en-US" sz="1800" b="1" dirty="0">
                <a:effectLst>
                  <a:outerShdw blurRad="38100" dist="38100" dir="2700000" algn="tl">
                    <a:srgbClr val="000000">
                      <a:alpha val="43137"/>
                    </a:srgbClr>
                  </a:outerShdw>
                </a:effectLst>
                <a:cs typeface="+mj-cs"/>
              </a:rPr>
              <a:t>+x</a:t>
            </a:r>
            <a:r>
              <a:rPr lang="en-US" sz="1800" b="1" baseline="-25000" dirty="0">
                <a:effectLst>
                  <a:outerShdw blurRad="38100" dist="38100" dir="2700000" algn="tl">
                    <a:srgbClr val="000000">
                      <a:alpha val="43137"/>
                    </a:srgbClr>
                  </a:outerShdw>
                </a:effectLst>
                <a:cs typeface="+mj-cs"/>
              </a:rPr>
              <a:t>44</a:t>
            </a:r>
            <a:r>
              <a:rPr lang="en-US" sz="1800" b="1" dirty="0">
                <a:effectLst>
                  <a:outerShdw blurRad="38100" dist="38100" dir="2700000" algn="tl">
                    <a:srgbClr val="000000">
                      <a:alpha val="43137"/>
                    </a:srgbClr>
                  </a:outerShdw>
                </a:effectLst>
                <a:cs typeface="+mj-cs"/>
              </a:rPr>
              <a:t>=1</a:t>
            </a:r>
          </a:p>
          <a:p>
            <a:r>
              <a:rPr lang="en-US" sz="1800" b="1" dirty="0" err="1">
                <a:effectLst>
                  <a:outerShdw blurRad="38100" dist="38100" dir="2700000" algn="tl">
                    <a:srgbClr val="000000">
                      <a:alpha val="43137"/>
                    </a:srgbClr>
                  </a:outerShdw>
                </a:effectLst>
                <a:cs typeface="+mj-cs"/>
              </a:rPr>
              <a:t>x</a:t>
            </a:r>
            <a:r>
              <a:rPr lang="en-US" sz="1800" b="1" baseline="-25000" dirty="0" err="1">
                <a:effectLst>
                  <a:outerShdw blurRad="38100" dist="38100" dir="2700000" algn="tl">
                    <a:srgbClr val="000000">
                      <a:alpha val="43137"/>
                    </a:srgbClr>
                  </a:outerShdw>
                </a:effectLst>
                <a:cs typeface="+mj-cs"/>
              </a:rPr>
              <a:t>ij</a:t>
            </a:r>
            <a:r>
              <a:rPr lang="en-US" sz="1800" b="1" dirty="0">
                <a:effectLst>
                  <a:outerShdw blurRad="38100" dist="38100" dir="2700000" algn="tl">
                    <a:srgbClr val="000000">
                      <a:alpha val="43137"/>
                    </a:srgbClr>
                  </a:outerShdw>
                </a:effectLst>
                <a:cs typeface="+mj-cs"/>
              </a:rPr>
              <a:t>=0 or 1 (i=1,2,3,4 , j=1,2,3,4)</a:t>
            </a:r>
          </a:p>
        </p:txBody>
      </p:sp>
      <p:pic>
        <p:nvPicPr>
          <p:cNvPr id="6" name="Picture 2" descr="C:\Users\ferdos\Desktop\li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89609"/>
            <a:ext cx="1133475" cy="101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169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Grp="1" noChangeArrowheads="1"/>
          </p:cNvSpPr>
          <p:nvPr>
            <p:ph type="body" idx="1"/>
          </p:nvPr>
        </p:nvSpPr>
        <p:spPr>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tx1"/>
              </a:buClr>
              <a:buSzPct val="130000"/>
              <a:buNone/>
              <a:defRPr/>
            </a:pPr>
            <a:r>
              <a:rPr lang="en-US" b="1" dirty="0">
                <a:solidFill>
                  <a:schemeClr val="accent6">
                    <a:lumMod val="10000"/>
                  </a:schemeClr>
                </a:solidFill>
                <a:effectLst>
                  <a:outerShdw blurRad="38100" dist="38100" dir="2700000" algn="tl">
                    <a:srgbClr val="000000">
                      <a:alpha val="43137"/>
                    </a:srgbClr>
                  </a:outerShdw>
                </a:effectLst>
                <a:cs typeface="B Titr" pitchFamily="2" charset="-78"/>
              </a:rPr>
              <a:t> Lingo </a:t>
            </a:r>
            <a:r>
              <a:rPr lang="fa-IR" b="1" dirty="0">
                <a:solidFill>
                  <a:schemeClr val="accent6">
                    <a:lumMod val="10000"/>
                  </a:schemeClr>
                </a:solidFill>
                <a:effectLst>
                  <a:outerShdw blurRad="38100" dist="38100" dir="2700000" algn="tl">
                    <a:srgbClr val="000000">
                      <a:alpha val="43137"/>
                    </a:srgbClr>
                  </a:outerShdw>
                </a:effectLst>
                <a:cs typeface="B Titr" pitchFamily="2" charset="-78"/>
              </a:rPr>
              <a:t>نرم افزار</a:t>
            </a:r>
            <a:r>
              <a:rPr lang="en-US" b="1" dirty="0">
                <a:solidFill>
                  <a:schemeClr val="accent6">
                    <a:lumMod val="10000"/>
                  </a:schemeClr>
                </a:solidFill>
                <a:effectLst>
                  <a:outerShdw blurRad="38100" dist="38100" dir="2700000" algn="tl">
                    <a:srgbClr val="000000">
                      <a:alpha val="43137"/>
                    </a:srgbClr>
                  </a:outerShdw>
                </a:effectLst>
                <a:cs typeface="B Titr" pitchFamily="2" charset="-78"/>
              </a:rPr>
              <a:t> </a:t>
            </a:r>
            <a:r>
              <a:rPr lang="fr-FR" b="1" dirty="0">
                <a:solidFill>
                  <a:schemeClr val="accent6">
                    <a:lumMod val="10000"/>
                  </a:schemeClr>
                </a:solidFill>
                <a:effectLst>
                  <a:outerShdw blurRad="38100" dist="38100" dir="2700000" algn="tl">
                    <a:srgbClr val="000000">
                      <a:alpha val="43137"/>
                    </a:srgbClr>
                  </a:outerShdw>
                </a:effectLst>
                <a:cs typeface="B Titr" pitchFamily="2" charset="-78"/>
              </a:rPr>
              <a:t> </a:t>
            </a:r>
            <a:r>
              <a:rPr lang="fa-IR" b="1" dirty="0">
                <a:solidFill>
                  <a:schemeClr val="accent6">
                    <a:lumMod val="10000"/>
                  </a:schemeClr>
                </a:solidFill>
                <a:effectLst>
                  <a:outerShdw blurRad="38100" dist="38100" dir="2700000" algn="tl">
                    <a:srgbClr val="000000">
                      <a:alpha val="43137"/>
                    </a:srgbClr>
                  </a:outerShdw>
                </a:effectLst>
                <a:cs typeface="B Titr" pitchFamily="2" charset="-78"/>
              </a:rPr>
              <a:t> </a:t>
            </a:r>
            <a:endParaRPr lang="en-US" b="1" dirty="0">
              <a:solidFill>
                <a:schemeClr val="accent6">
                  <a:lumMod val="10000"/>
                </a:schemeClr>
              </a:solidFill>
              <a:effectLst>
                <a:outerShdw blurRad="38100" dist="38100" dir="2700000" algn="tl">
                  <a:srgbClr val="000000">
                    <a:alpha val="43137"/>
                  </a:srgbClr>
                </a:outerShdw>
              </a:effectLst>
              <a:cs typeface="B Titr" pitchFamily="2" charset="-78"/>
            </a:endParaRPr>
          </a:p>
        </p:txBody>
      </p:sp>
      <p:sp>
        <p:nvSpPr>
          <p:cNvPr id="4" name="Rectangle 3"/>
          <p:cNvSpPr txBox="1">
            <a:spLocks noChangeArrowheads="1"/>
          </p:cNvSpPr>
          <p:nvPr/>
        </p:nvSpPr>
        <p:spPr>
          <a:xfrm>
            <a:off x="755576" y="699542"/>
            <a:ext cx="7704856" cy="334096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Clr>
                <a:schemeClr val="tx1"/>
              </a:buClr>
              <a:buSzPct val="130000"/>
              <a:buNone/>
              <a:defRPr/>
            </a:pPr>
            <a:r>
              <a:rPr lang="fa-IR" b="1" dirty="0" smtClean="0">
                <a:solidFill>
                  <a:schemeClr val="accent6">
                    <a:lumMod val="10000"/>
                  </a:schemeClr>
                </a:solidFill>
                <a:latin typeface="+mn-lt"/>
                <a:cs typeface="B Titr" pitchFamily="2" charset="-78"/>
              </a:rPr>
              <a:t>بسته های نرم افزاری </a:t>
            </a:r>
            <a:r>
              <a:rPr lang="en-US" b="1" dirty="0" smtClean="0">
                <a:solidFill>
                  <a:schemeClr val="accent6">
                    <a:lumMod val="10000"/>
                  </a:schemeClr>
                </a:solidFill>
                <a:latin typeface="+mn-lt"/>
                <a:cs typeface="B Titr" pitchFamily="2" charset="-78"/>
              </a:rPr>
              <a:t> Lingo, </a:t>
            </a:r>
            <a:r>
              <a:rPr lang="en-US" b="1" dirty="0" err="1" smtClean="0">
                <a:solidFill>
                  <a:schemeClr val="accent6">
                    <a:lumMod val="10000"/>
                  </a:schemeClr>
                </a:solidFill>
                <a:latin typeface="+mn-lt"/>
                <a:cs typeface="B Titr" pitchFamily="2" charset="-78"/>
              </a:rPr>
              <a:t>Lindo</a:t>
            </a:r>
            <a:r>
              <a:rPr lang="fa-IR" b="1" dirty="0" smtClean="0">
                <a:solidFill>
                  <a:schemeClr val="accent6">
                    <a:lumMod val="10000"/>
                  </a:schemeClr>
                </a:solidFill>
                <a:latin typeface="+mn-lt"/>
                <a:cs typeface="B Titr" pitchFamily="2" charset="-78"/>
              </a:rPr>
              <a:t>توسط شرکت </a:t>
            </a:r>
            <a:r>
              <a:rPr lang="en-US" b="1" dirty="0" err="1" smtClean="0">
                <a:solidFill>
                  <a:schemeClr val="accent6">
                    <a:lumMod val="10000"/>
                  </a:schemeClr>
                </a:solidFill>
                <a:latin typeface="+mn-lt"/>
                <a:cs typeface="B Titr" pitchFamily="2" charset="-78"/>
              </a:rPr>
              <a:t>Lindo</a:t>
            </a:r>
            <a:r>
              <a:rPr lang="en-US" b="1" dirty="0" smtClean="0">
                <a:solidFill>
                  <a:schemeClr val="accent6">
                    <a:lumMod val="10000"/>
                  </a:schemeClr>
                </a:solidFill>
                <a:latin typeface="+mn-lt"/>
                <a:cs typeface="B Titr" pitchFamily="2" charset="-78"/>
              </a:rPr>
              <a:t> Systems    </a:t>
            </a:r>
            <a:r>
              <a:rPr lang="fa-IR" b="1" dirty="0" smtClean="0">
                <a:solidFill>
                  <a:schemeClr val="accent6">
                    <a:lumMod val="10000"/>
                  </a:schemeClr>
                </a:solidFill>
                <a:latin typeface="Tahoma" pitchFamily="34" charset="0"/>
                <a:cs typeface="B Titr" pitchFamily="2" charset="-78"/>
              </a:rPr>
              <a:t>برای حل مسائل بهینه سازی در</a:t>
            </a:r>
            <a:r>
              <a:rPr lang="en-US" b="1" dirty="0" smtClean="0">
                <a:solidFill>
                  <a:schemeClr val="accent6">
                    <a:lumMod val="10000"/>
                  </a:schemeClr>
                </a:solidFill>
                <a:latin typeface="Tahoma" pitchFamily="34" charset="0"/>
                <a:cs typeface="B Titr" pitchFamily="2" charset="-78"/>
              </a:rPr>
              <a:t> </a:t>
            </a:r>
            <a:r>
              <a:rPr lang="fa-IR" b="1" dirty="0" smtClean="0">
                <a:solidFill>
                  <a:schemeClr val="accent6">
                    <a:lumMod val="10000"/>
                  </a:schemeClr>
                </a:solidFill>
                <a:latin typeface="Tahoma" pitchFamily="34" charset="0"/>
                <a:cs typeface="B Titr" pitchFamily="2" charset="-78"/>
              </a:rPr>
              <a:t>دانشگاه،صنعت و تجارت،طراحی گردیده است.دو محصول فوق همراه با کتاب تحقیق در عملیات : کاربردها و الگوریتم ها</a:t>
            </a:r>
            <a:r>
              <a:rPr lang="fa-IR" b="1" dirty="0" smtClean="0">
                <a:solidFill>
                  <a:schemeClr val="accent6">
                    <a:lumMod val="10000"/>
                  </a:schemeClr>
                </a:solidFill>
                <a:latin typeface="+mn-lt"/>
                <a:cs typeface="B Titr" pitchFamily="2" charset="-78"/>
              </a:rPr>
              <a:t>  (1994) و کتاب مقدمه ای بر برنامه ریزی ریاضی:کاربردها و الگوریتم ها (1995) که توسط پروفسور</a:t>
            </a:r>
            <a:r>
              <a:rPr lang="en-US" b="1" dirty="0" smtClean="0">
                <a:solidFill>
                  <a:schemeClr val="accent6">
                    <a:lumMod val="10000"/>
                  </a:schemeClr>
                </a:solidFill>
                <a:latin typeface="+mn-lt"/>
                <a:cs typeface="B Titr" pitchFamily="2" charset="-78"/>
              </a:rPr>
              <a:t>  Wayne </a:t>
            </a:r>
            <a:r>
              <a:rPr lang="en-US" b="1" dirty="0" err="1" smtClean="0">
                <a:solidFill>
                  <a:schemeClr val="accent6">
                    <a:lumMod val="10000"/>
                  </a:schemeClr>
                </a:solidFill>
                <a:latin typeface="+mn-lt"/>
                <a:cs typeface="B Titr" pitchFamily="2" charset="-78"/>
              </a:rPr>
              <a:t>L.Winston</a:t>
            </a:r>
            <a:r>
              <a:rPr lang="fa-IR" b="1" dirty="0" smtClean="0">
                <a:solidFill>
                  <a:schemeClr val="accent6">
                    <a:lumMod val="10000"/>
                  </a:schemeClr>
                </a:solidFill>
                <a:latin typeface="+mn-lt"/>
                <a:cs typeface="B Titr" pitchFamily="2" charset="-78"/>
              </a:rPr>
              <a:t>نگاشته شده است،تشریح گردیده اند.</a:t>
            </a:r>
            <a:endParaRPr lang="en-US" b="1" dirty="0" smtClean="0">
              <a:solidFill>
                <a:schemeClr val="accent6">
                  <a:lumMod val="10000"/>
                </a:schemeClr>
              </a:solidFill>
              <a:latin typeface="+mn-lt"/>
              <a:cs typeface="B Titr" pitchFamily="2" charset="-78"/>
            </a:endParaRPr>
          </a:p>
        </p:txBody>
      </p:sp>
      <p:pic>
        <p:nvPicPr>
          <p:cNvPr id="5" name="Picture 4"/>
          <p:cNvPicPr>
            <a:picLocks noChangeAspect="1" noChangeArrowheads="1"/>
          </p:cNvPicPr>
          <p:nvPr/>
        </p:nvPicPr>
        <p:blipFill>
          <a:blip r:embed="rId2"/>
          <a:srcRect/>
          <a:stretch>
            <a:fillRect/>
          </a:stretch>
        </p:blipFill>
        <p:spPr bwMode="auto">
          <a:xfrm>
            <a:off x="251520" y="4040510"/>
            <a:ext cx="756097" cy="786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952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r" rtl="1"/>
            <a:r>
              <a:rPr lang="fa-IR" b="1" dirty="0">
                <a:effectLst>
                  <a:outerShdw blurRad="38100" dist="38100" dir="2700000" algn="tl">
                    <a:srgbClr val="000000">
                      <a:alpha val="43137"/>
                    </a:srgbClr>
                  </a:outerShdw>
                </a:effectLst>
                <a:cs typeface="B Titr" pitchFamily="2" charset="-78"/>
              </a:rPr>
              <a:t>مراحل برنامه </a:t>
            </a:r>
            <a:r>
              <a:rPr lang="fa-IR" b="1" dirty="0" smtClean="0">
                <a:effectLst>
                  <a:outerShdw blurRad="38100" dist="38100" dir="2700000" algn="tl">
                    <a:srgbClr val="000000">
                      <a:alpha val="43137"/>
                    </a:srgbClr>
                  </a:outerShdw>
                </a:effectLst>
                <a:cs typeface="B Titr" pitchFamily="2" charset="-78"/>
              </a:rPr>
              <a:t>نویسی</a:t>
            </a:r>
            <a:endParaRPr lang="fa-IR" b="1" dirty="0">
              <a:effectLst>
                <a:outerShdw blurRad="38100" dist="38100" dir="2700000" algn="tl">
                  <a:srgbClr val="000000">
                    <a:alpha val="43137"/>
                  </a:srgbClr>
                </a:outerShdw>
              </a:effectLst>
              <a:cs typeface="B Titr" pitchFamily="2" charset="-78"/>
            </a:endParaRPr>
          </a:p>
        </p:txBody>
      </p:sp>
      <p:sp>
        <p:nvSpPr>
          <p:cNvPr id="4" name="Title 1"/>
          <p:cNvSpPr>
            <a:spLocks noGrp="1"/>
          </p:cNvSpPr>
          <p:nvPr>
            <p:ph type="title"/>
          </p:nvPr>
        </p:nvSpPr>
        <p:spPr>
          <a:xfrm>
            <a:off x="539022" y="536389"/>
            <a:ext cx="1613400" cy="857400"/>
          </a:xfrm>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مساله تخصیص</a:t>
            </a:r>
            <a:endParaRPr lang="fa-IR" sz="3000" i="0" dirty="0">
              <a:solidFill>
                <a:schemeClr val="accent6">
                  <a:lumMod val="10000"/>
                </a:schemeClr>
              </a:solidFill>
              <a:effectLst>
                <a:outerShdw blurRad="38100" dist="38100" dir="2700000" algn="tl">
                  <a:srgbClr val="000000">
                    <a:alpha val="43137"/>
                  </a:srgbClr>
                </a:outerShdw>
              </a:effectLst>
              <a:cs typeface="B Titr" pitchFamily="2" charset="-78"/>
            </a:endParaRPr>
          </a:p>
        </p:txBody>
      </p:sp>
      <p:pic>
        <p:nvPicPr>
          <p:cNvPr id="12290" name="Picture 2" descr="C:\Users\ferdos\Desktop\li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923678"/>
            <a:ext cx="4331593" cy="213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62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022" y="536389"/>
            <a:ext cx="1613400" cy="857400"/>
          </a:xfrm>
        </p:spPr>
        <p:txBody>
          <a:bodyPr/>
          <a:lstStyle/>
          <a:p>
            <a:pPr algn="ctr"/>
            <a:r>
              <a:rPr lang="fa-IR" sz="3000" i="0" dirty="0" smtClean="0">
                <a:solidFill>
                  <a:schemeClr val="accent6">
                    <a:lumMod val="10000"/>
                  </a:schemeClr>
                </a:solidFill>
                <a:effectLst>
                  <a:outerShdw blurRad="38100" dist="38100" dir="2700000" algn="tl">
                    <a:srgbClr val="000000">
                      <a:alpha val="43137"/>
                    </a:srgbClr>
                  </a:outerShdw>
                </a:effectLst>
                <a:cs typeface="B Titr" pitchFamily="2" charset="-78"/>
              </a:rPr>
              <a:t>مساله تخصیص</a:t>
            </a:r>
            <a:endParaRPr lang="fa-IR" sz="3000" i="0" dirty="0">
              <a:solidFill>
                <a:schemeClr val="accent6">
                  <a:lumMod val="10000"/>
                </a:schemeClr>
              </a:solidFill>
              <a:effectLst>
                <a:outerShdw blurRad="38100" dist="38100" dir="2700000" algn="tl">
                  <a:srgbClr val="000000">
                    <a:alpha val="43137"/>
                  </a:srgbClr>
                </a:outerShdw>
              </a:effectLst>
              <a:cs typeface="B Titr" pitchFamily="2" charset="-78"/>
            </a:endParaRPr>
          </a:p>
        </p:txBody>
      </p:sp>
      <p:pic>
        <p:nvPicPr>
          <p:cNvPr id="13314" name="Picture 2" descr="C:\Users\ferdos\Desktop\lin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39902"/>
            <a:ext cx="9620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ferdos\Desktop\li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784895"/>
            <a:ext cx="504056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276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r" rtl="1"/>
            <a:r>
              <a:rPr lang="fa-IR" b="1" dirty="0">
                <a:effectLst>
                  <a:outerShdw blurRad="38100" dist="38100" dir="2700000" algn="tl">
                    <a:srgbClr val="000000">
                      <a:alpha val="43137"/>
                    </a:srgbClr>
                  </a:outerShdw>
                </a:effectLst>
                <a:cs typeface="B Titr" pitchFamily="2" charset="-78"/>
              </a:rPr>
              <a:t>مراحل برنامه نویسی</a:t>
            </a:r>
          </a:p>
          <a:p>
            <a:pPr algn="r" rtl="1">
              <a:buNone/>
            </a:pPr>
            <a:endParaRPr lang="fa-I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4838"/>
            <a:ext cx="1695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descr="C:\Users\ferdos\Desktop\li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921446"/>
            <a:ext cx="5606802"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57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83518"/>
            <a:ext cx="15970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232" y="1779662"/>
            <a:ext cx="5100984"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3518"/>
            <a:ext cx="9429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66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83518"/>
            <a:ext cx="15970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07654"/>
            <a:ext cx="5040560" cy="257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707654"/>
            <a:ext cx="151216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8708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83518"/>
            <a:ext cx="15970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95686"/>
            <a:ext cx="504056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3518"/>
            <a:ext cx="9429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43523" y="1563638"/>
            <a:ext cx="1377300" cy="307777"/>
          </a:xfrm>
          <a:prstGeom prst="rect">
            <a:avLst/>
          </a:prstGeom>
        </p:spPr>
        <p:txBody>
          <a:bodyPr wrap="none">
            <a:spAutoFit/>
          </a:bodyPr>
          <a:lstStyle/>
          <a:p>
            <a:pPr algn="r" rtl="1"/>
            <a:r>
              <a:rPr lang="fa-IR" b="1" dirty="0" smtClean="0">
                <a:effectLst>
                  <a:outerShdw blurRad="38100" dist="38100" dir="2700000" algn="tl">
                    <a:srgbClr val="000000">
                      <a:alpha val="43137"/>
                    </a:srgbClr>
                  </a:outerShdw>
                </a:effectLst>
                <a:cs typeface="B Titr" pitchFamily="2" charset="-78"/>
              </a:rPr>
              <a:t>کامپایل کردن مدل</a:t>
            </a:r>
            <a:endParaRPr lang="fa-IR" b="1" dirty="0">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28071142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0"/>
            <a:ext cx="15970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83518"/>
            <a:ext cx="9429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26940" y="1779662"/>
            <a:ext cx="5904656" cy="707886"/>
          </a:xfrm>
          <a:prstGeom prst="rect">
            <a:avLst/>
          </a:prstGeom>
        </p:spPr>
        <p:txBody>
          <a:bodyPr wrap="square">
            <a:spAutoFit/>
          </a:bodyPr>
          <a:lstStyle/>
          <a:p>
            <a:pPr algn="just" rtl="1"/>
            <a:r>
              <a:rPr lang="fa-IR" sz="2000" b="1" dirty="0" smtClean="0">
                <a:solidFill>
                  <a:schemeClr val="accent2"/>
                </a:solidFill>
                <a:effectLst>
                  <a:outerShdw blurRad="38100" dist="38100" dir="2700000" algn="tl">
                    <a:srgbClr val="000000">
                      <a:alpha val="43137"/>
                    </a:srgbClr>
                  </a:outerShdw>
                </a:effectLst>
                <a:cs typeface="B Titr" pitchFamily="2" charset="-78"/>
              </a:rPr>
              <a:t>مثلا در مثال مربوط به مساله تخصیص اگر علامت ضرب در را فراموش نمایید، پیغام خطایی مانند زیر دریافت می نمایید.</a:t>
            </a:r>
            <a:endParaRPr lang="fa-IR" sz="2000" b="1" dirty="0">
              <a:solidFill>
                <a:schemeClr val="accent2"/>
              </a:solidFill>
              <a:effectLst>
                <a:outerShdw blurRad="38100" dist="38100" dir="2700000" algn="tl">
                  <a:srgbClr val="000000">
                    <a:alpha val="43137"/>
                  </a:srgbClr>
                </a:outerShdw>
              </a:effectLst>
              <a:cs typeface="B Titr" pitchFamily="2" charset="-78"/>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43758"/>
            <a:ext cx="598328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86719" y="1215058"/>
            <a:ext cx="2733441" cy="553998"/>
          </a:xfrm>
          <a:prstGeom prst="rect">
            <a:avLst/>
          </a:prstGeom>
        </p:spPr>
        <p:txBody>
          <a:bodyPr wrap="none">
            <a:spAutoFit/>
          </a:bodyPr>
          <a:lstStyle/>
          <a:p>
            <a:pPr algn="r" rtl="1"/>
            <a:r>
              <a:rPr lang="fa-IR" sz="3000" b="1" dirty="0" smtClean="0">
                <a:solidFill>
                  <a:schemeClr val="accent2"/>
                </a:solidFill>
                <a:effectLst>
                  <a:outerShdw blurRad="38100" dist="38100" dir="2700000" algn="tl">
                    <a:srgbClr val="000000">
                      <a:alpha val="43137"/>
                    </a:srgbClr>
                  </a:outerShdw>
                </a:effectLst>
                <a:cs typeface="B Titr" pitchFamily="2" charset="-78"/>
              </a:rPr>
              <a:t>کامپایل کردن مدل</a:t>
            </a:r>
            <a:endParaRPr lang="fa-IR" sz="3000" b="1" dirty="0">
              <a:solidFill>
                <a:schemeClr val="accent2"/>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39629373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83518"/>
            <a:ext cx="15970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1923678"/>
            <a:ext cx="503865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95736" y="1615901"/>
            <a:ext cx="4725087" cy="307777"/>
          </a:xfrm>
          <a:prstGeom prst="rect">
            <a:avLst/>
          </a:prstGeom>
        </p:spPr>
        <p:txBody>
          <a:bodyPr wrap="square">
            <a:spAutoFit/>
          </a:bodyPr>
          <a:lstStyle/>
          <a:p>
            <a:pPr algn="r" rtl="1"/>
            <a:r>
              <a:rPr lang="fa-IR" b="1" dirty="0" smtClean="0">
                <a:effectLst>
                  <a:outerShdw blurRad="38100" dist="38100" dir="2700000" algn="tl">
                    <a:srgbClr val="000000">
                      <a:alpha val="43137"/>
                    </a:srgbClr>
                  </a:outerShdw>
                </a:effectLst>
                <a:cs typeface="B Titr" pitchFamily="2" charset="-78"/>
              </a:rPr>
              <a:t>وضعیت حل کننده لینگو (پنجره </a:t>
            </a:r>
            <a:r>
              <a:rPr lang="en-US" b="1" dirty="0" smtClean="0">
                <a:effectLst>
                  <a:outerShdw blurRad="38100" dist="38100" dir="2700000" algn="tl">
                    <a:srgbClr val="000000">
                      <a:alpha val="43137"/>
                    </a:srgbClr>
                  </a:outerShdw>
                </a:effectLst>
                <a:cs typeface="B Titr" pitchFamily="2" charset="-78"/>
              </a:rPr>
              <a:t>LINGO Solver status</a:t>
            </a:r>
            <a:r>
              <a:rPr lang="fa-IR" b="1" dirty="0" smtClean="0">
                <a:effectLst>
                  <a:outerShdw blurRad="38100" dist="38100" dir="2700000" algn="tl">
                    <a:srgbClr val="000000">
                      <a:alpha val="43137"/>
                    </a:srgbClr>
                  </a:outerShdw>
                </a:effectLst>
                <a:cs typeface="B Titr" pitchFamily="2" charset="-78"/>
              </a:rPr>
              <a:t>)</a:t>
            </a:r>
            <a:endParaRPr lang="fa-IR" b="1" dirty="0">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10661894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390525"/>
            <a:ext cx="42957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887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83518"/>
            <a:ext cx="15970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168" y="2283718"/>
            <a:ext cx="4752528"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95736" y="1615901"/>
            <a:ext cx="4725087" cy="307777"/>
          </a:xfrm>
          <a:prstGeom prst="rect">
            <a:avLst/>
          </a:prstGeom>
        </p:spPr>
        <p:txBody>
          <a:bodyPr wrap="square">
            <a:spAutoFit/>
          </a:bodyPr>
          <a:lstStyle/>
          <a:p>
            <a:pPr algn="r" rtl="1"/>
            <a:r>
              <a:rPr lang="fa-IR" b="1" dirty="0" smtClean="0">
                <a:effectLst>
                  <a:outerShdw blurRad="38100" dist="38100" dir="2700000" algn="tl">
                    <a:srgbClr val="000000">
                      <a:alpha val="43137"/>
                    </a:srgbClr>
                  </a:outerShdw>
                </a:effectLst>
                <a:cs typeface="B Titr" pitchFamily="2" charset="-78"/>
              </a:rPr>
              <a:t>گزارش راه حل مدل (پنجره </a:t>
            </a:r>
            <a:r>
              <a:rPr lang="en-US" b="1" dirty="0" smtClean="0">
                <a:effectLst>
                  <a:outerShdw blurRad="38100" dist="38100" dir="2700000" algn="tl">
                    <a:srgbClr val="000000">
                      <a:alpha val="43137"/>
                    </a:srgbClr>
                  </a:outerShdw>
                </a:effectLst>
                <a:cs typeface="B Titr" pitchFamily="2" charset="-78"/>
              </a:rPr>
              <a:t>Solution Report </a:t>
            </a:r>
            <a:r>
              <a:rPr lang="fa-IR" b="1" dirty="0" smtClean="0">
                <a:effectLst>
                  <a:outerShdw blurRad="38100" dist="38100" dir="2700000" algn="tl">
                    <a:srgbClr val="000000">
                      <a:alpha val="43137"/>
                    </a:srgbClr>
                  </a:outerShdw>
                </a:effectLst>
                <a:cs typeface="B Titr" pitchFamily="2" charset="-78"/>
              </a:rPr>
              <a:t>)</a:t>
            </a:r>
            <a:endParaRPr lang="fa-IR" b="1" dirty="0">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1147380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800" b="1" dirty="0">
                <a:solidFill>
                  <a:schemeClr val="accent6">
                    <a:lumMod val="10000"/>
                  </a:schemeClr>
                </a:solidFill>
                <a:effectLst>
                  <a:outerShdw blurRad="38100" dist="38100" dir="2700000" algn="tl">
                    <a:srgbClr val="000000">
                      <a:alpha val="43137"/>
                    </a:srgbClr>
                  </a:outerShdw>
                </a:effectLst>
                <a:cs typeface="B Titr" pitchFamily="2" charset="-78"/>
              </a:rPr>
              <a:t> Lingo </a:t>
            </a:r>
            <a:r>
              <a:rPr lang="fa-IR" sz="2800" b="1" dirty="0">
                <a:solidFill>
                  <a:schemeClr val="accent6">
                    <a:lumMod val="10000"/>
                  </a:schemeClr>
                </a:solidFill>
                <a:effectLst>
                  <a:outerShdw blurRad="38100" dist="38100" dir="2700000" algn="tl">
                    <a:srgbClr val="000000">
                      <a:alpha val="43137"/>
                    </a:srgbClr>
                  </a:outerShdw>
                </a:effectLst>
                <a:cs typeface="B Titr" pitchFamily="2" charset="-78"/>
              </a:rPr>
              <a:t>نرم افزار</a:t>
            </a:r>
            <a:r>
              <a:rPr lang="en-US" sz="2800" b="1" dirty="0">
                <a:solidFill>
                  <a:schemeClr val="accent6">
                    <a:lumMod val="10000"/>
                  </a:schemeClr>
                </a:solidFill>
                <a:effectLst>
                  <a:outerShdw blurRad="38100" dist="38100" dir="2700000" algn="tl">
                    <a:srgbClr val="000000">
                      <a:alpha val="43137"/>
                    </a:srgbClr>
                  </a:outerShdw>
                </a:effectLst>
                <a:cs typeface="B Titr" pitchFamily="2" charset="-78"/>
              </a:rPr>
              <a:t> </a:t>
            </a:r>
            <a:endParaRPr lang="fr-CA" sz="2800" b="1" dirty="0">
              <a:solidFill>
                <a:schemeClr val="accent6">
                  <a:lumMod val="10000"/>
                </a:schemeClr>
              </a:solidFill>
              <a:effectLst>
                <a:outerShdw blurRad="38100" dist="38100" dir="2700000" algn="tl">
                  <a:srgbClr val="000000">
                    <a:alpha val="43137"/>
                  </a:srgbClr>
                </a:outerShdw>
              </a:effectLst>
              <a:cs typeface="B Titr" pitchFamily="2" charset="-78"/>
            </a:endParaRPr>
          </a:p>
        </p:txBody>
      </p:sp>
      <p:sp>
        <p:nvSpPr>
          <p:cNvPr id="3" name="Content Placeholder 2"/>
          <p:cNvSpPr txBox="1">
            <a:spLocks/>
          </p:cNvSpPr>
          <p:nvPr/>
        </p:nvSpPr>
        <p:spPr>
          <a:xfrm>
            <a:off x="755576" y="771550"/>
            <a:ext cx="7632848" cy="334096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1">
              <a:buNone/>
            </a:pPr>
            <a:r>
              <a:rPr lang="fa-IR" b="1" dirty="0">
                <a:solidFill>
                  <a:schemeClr val="accent6">
                    <a:lumMod val="10000"/>
                  </a:schemeClr>
                </a:solidFill>
                <a:cs typeface="B Titr" pitchFamily="2" charset="-78"/>
              </a:rPr>
              <a:t>از اين بسته نرم افزاری در حل مسائل برنامه ريزی خطی ، عدد صحيح و کوادراتیک وغیرخطی استفاده می شود . اين بسته نرم افزاری می تواند در زمينه های مختلفی از قبيل برنامه ريزی توليد ، زمان بندی ، تخصيص بودجه و ساير فعاليت های صنعتی كه به مسائل بهينه سازي مربوط است، مورد استفاده قرار گيرد.در ابتدا لينگو در دهه 80 به وجود آمد و اکنون نسخه های جدید آن در بازار موجود اند.</a:t>
            </a:r>
            <a:endParaRPr lang="en-US" dirty="0">
              <a:solidFill>
                <a:schemeClr val="accent6">
                  <a:lumMod val="10000"/>
                </a:schemeClr>
              </a:solidFill>
              <a:cs typeface="B Titr" pitchFamily="2" charset="-78"/>
            </a:endParaRPr>
          </a:p>
          <a:p>
            <a:pPr marL="0" indent="0" algn="just" rtl="1">
              <a:buNone/>
            </a:pPr>
            <a:r>
              <a:rPr lang="en-US" dirty="0">
                <a:solidFill>
                  <a:schemeClr val="accent6">
                    <a:lumMod val="10000"/>
                  </a:schemeClr>
                </a:solidFill>
                <a:cs typeface="B Titr" pitchFamily="2" charset="-78"/>
              </a:rPr>
              <a:t> </a:t>
            </a:r>
          </a:p>
          <a:p>
            <a:pPr marL="0" indent="0" algn="just" rtl="1">
              <a:buNone/>
              <a:defRPr/>
            </a:pPr>
            <a:endParaRPr lang="fr-CA" b="1" dirty="0">
              <a:solidFill>
                <a:schemeClr val="accent6">
                  <a:lumMod val="10000"/>
                </a:schemeClr>
              </a:solidFill>
              <a:effectLst>
                <a:outerShdw blurRad="38100" dist="38100" dir="2700000" algn="tl">
                  <a:srgbClr val="000000">
                    <a:alpha val="43137"/>
                  </a:srgbClr>
                </a:outerShdw>
              </a:effectLst>
              <a:cs typeface="B Titr" pitchFamily="2" charset="-78"/>
            </a:endParaRPr>
          </a:p>
        </p:txBody>
      </p:sp>
      <p:pic>
        <p:nvPicPr>
          <p:cNvPr id="4" name="Picture 3"/>
          <p:cNvPicPr>
            <a:picLocks noChangeAspect="1" noChangeArrowheads="1"/>
          </p:cNvPicPr>
          <p:nvPr/>
        </p:nvPicPr>
        <p:blipFill>
          <a:blip r:embed="rId2"/>
          <a:srcRect/>
          <a:stretch>
            <a:fillRect/>
          </a:stretch>
        </p:blipFill>
        <p:spPr bwMode="auto">
          <a:xfrm>
            <a:off x="251520" y="4227934"/>
            <a:ext cx="756097" cy="786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72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9707"/>
            <a:ext cx="4896619" cy="482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951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4838"/>
            <a:ext cx="1695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descr="C:\Users\ferdos\Desktop\lin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758" y="843558"/>
            <a:ext cx="6076689"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5460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38162"/>
            <a:ext cx="220027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857250"/>
            <a:ext cx="50405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89576" y="384273"/>
            <a:ext cx="4725087" cy="461665"/>
          </a:xfrm>
          <a:prstGeom prst="rect">
            <a:avLst/>
          </a:prstGeom>
        </p:spPr>
        <p:txBody>
          <a:bodyPr wrap="square">
            <a:spAutoFit/>
          </a:bodyPr>
          <a:lstStyle/>
          <a:p>
            <a:pPr algn="r" rtl="1"/>
            <a:r>
              <a:rPr lang="fa-IR" sz="2400" b="1" dirty="0" smtClean="0">
                <a:solidFill>
                  <a:schemeClr val="accent2"/>
                </a:solidFill>
                <a:effectLst>
                  <a:outerShdw blurRad="38100" dist="38100" dir="2700000" algn="tl">
                    <a:srgbClr val="000000">
                      <a:alpha val="43137"/>
                    </a:srgbClr>
                  </a:outerShdw>
                </a:effectLst>
                <a:cs typeface="B Titr" pitchFamily="2" charset="-78"/>
              </a:rPr>
              <a:t>منوی </a:t>
            </a:r>
            <a:r>
              <a:rPr lang="en-US" sz="2400" b="1" dirty="0" smtClean="0">
                <a:solidFill>
                  <a:schemeClr val="accent2"/>
                </a:solidFill>
                <a:effectLst>
                  <a:outerShdw blurRad="38100" dist="38100" dir="2700000" algn="tl">
                    <a:srgbClr val="000000">
                      <a:alpha val="43137"/>
                    </a:srgbClr>
                  </a:outerShdw>
                </a:effectLst>
                <a:cs typeface="B Titr" pitchFamily="2" charset="-78"/>
              </a:rPr>
              <a:t>File</a:t>
            </a:r>
            <a:endParaRPr lang="fa-IR" sz="2400" b="1" dirty="0">
              <a:solidFill>
                <a:schemeClr val="accent2"/>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4131241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3561"/>
            <a:ext cx="22860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801241"/>
            <a:ext cx="5926137"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6786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57288"/>
            <a:ext cx="20097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157288"/>
            <a:ext cx="58785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7070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07654"/>
            <a:ext cx="24288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83518"/>
            <a:ext cx="15970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122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211710"/>
            <a:ext cx="1514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83518"/>
            <a:ext cx="15970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1678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Shape 177"/>
          <p:cNvSpPr/>
          <p:nvPr/>
        </p:nvSpPr>
        <p:spPr>
          <a:xfrm>
            <a:off x="2815225" y="2063675"/>
            <a:ext cx="3690899" cy="1177500"/>
          </a:xfrm>
          <a:prstGeom prst="rect">
            <a:avLst/>
          </a:prstGeom>
          <a:solidFill>
            <a:srgbClr val="000000">
              <a:alpha val="19620"/>
            </a:srgbClr>
          </a:solidFill>
          <a:ln>
            <a:noFill/>
          </a:ln>
        </p:spPr>
        <p:txBody>
          <a:bodyPr lIns="91425" tIns="91425" rIns="91425" bIns="91425" anchor="ctr" anchorCtr="0">
            <a:noAutofit/>
          </a:bodyPr>
          <a:lstStyle/>
          <a:p>
            <a:pPr>
              <a:spcBef>
                <a:spcPts val="0"/>
              </a:spcBef>
              <a:buNone/>
            </a:pPr>
            <a:endParaRPr/>
          </a:p>
        </p:txBody>
      </p:sp>
      <p:sp>
        <p:nvSpPr>
          <p:cNvPr id="178" name="Shape 178"/>
          <p:cNvSpPr/>
          <p:nvPr/>
        </p:nvSpPr>
        <p:spPr>
          <a:xfrm>
            <a:off x="971600" y="1103098"/>
            <a:ext cx="5534524" cy="2980819"/>
          </a:xfrm>
          <a:prstGeom prst="rect">
            <a:avLst/>
          </a:prstGeom>
          <a:solidFill>
            <a:srgbClr val="FFFFFF"/>
          </a:solidFill>
          <a:ln>
            <a:noFill/>
          </a:ln>
        </p:spPr>
        <p:txBody>
          <a:bodyPr lIns="91425" tIns="91425" rIns="91425" bIns="91425" anchor="ctr" anchorCtr="0">
            <a:noAutofit/>
          </a:bodyPr>
          <a:lstStyle/>
          <a:p>
            <a:pPr algn="ctr"/>
            <a:endParaRPr lang="en" sz="4000" b="1" i="1" dirty="0" smtClean="0">
              <a:solidFill>
                <a:srgbClr val="0070C0"/>
              </a:solidFill>
              <a:latin typeface="Bodoni MT Poster Compressed" pitchFamily="18" charset="0"/>
              <a:ea typeface="Playfair Display"/>
              <a:cs typeface="Playfair Display"/>
              <a:sym typeface="Playfair Display"/>
            </a:endParaRPr>
          </a:p>
          <a:p>
            <a:pPr algn="ctr"/>
            <a:r>
              <a:rPr lang="en" sz="4000" b="1" i="1" dirty="0" smtClean="0">
                <a:solidFill>
                  <a:srgbClr val="0070C0"/>
                </a:solidFill>
                <a:latin typeface="Bodoni MT Poster Compressed" pitchFamily="18" charset="0"/>
                <a:ea typeface="Playfair Display"/>
                <a:cs typeface="Playfair Display"/>
                <a:sym typeface="Playfair Display"/>
              </a:rPr>
              <a:t>Thank </a:t>
            </a:r>
            <a:r>
              <a:rPr lang="en" sz="4000" b="1" i="1" dirty="0">
                <a:solidFill>
                  <a:srgbClr val="0070C0"/>
                </a:solidFill>
                <a:latin typeface="Bodoni MT Poster Compressed" pitchFamily="18" charset="0"/>
                <a:ea typeface="Playfair Display"/>
                <a:cs typeface="Playfair Display"/>
                <a:sym typeface="Playfair Display"/>
              </a:rPr>
              <a:t>you</a:t>
            </a:r>
          </a:p>
          <a:p>
            <a:pPr algn="ctr"/>
            <a:r>
              <a:rPr lang="en" sz="4000" b="1" i="1" dirty="0">
                <a:solidFill>
                  <a:srgbClr val="0070C0"/>
                </a:solidFill>
                <a:latin typeface="Bodoni MT Poster Compressed" pitchFamily="18" charset="0"/>
                <a:ea typeface="Playfair Display"/>
                <a:cs typeface="Playfair Display"/>
                <a:sym typeface="Playfair Display"/>
              </a:rPr>
              <a:t>Get in Touch</a:t>
            </a:r>
            <a:endParaRPr lang="en" sz="2300" b="1" dirty="0">
              <a:solidFill>
                <a:srgbClr val="0070C0"/>
              </a:solidFill>
              <a:latin typeface="Bodoni MT Poster Compressed" pitchFamily="18" charset="0"/>
              <a:ea typeface="Playfair Display"/>
              <a:cs typeface="Times New Roman" pitchFamily="18" charset="0"/>
              <a:sym typeface="Playfair Display"/>
            </a:endParaRPr>
          </a:p>
          <a:p>
            <a:pPr algn="just"/>
            <a:r>
              <a:rPr lang="en" sz="2300" b="1" dirty="0">
                <a:solidFill>
                  <a:srgbClr val="0070C0"/>
                </a:solidFill>
                <a:latin typeface="Bodoni MT Poster Compressed" pitchFamily="18" charset="0"/>
                <a:ea typeface="Playfair Display"/>
                <a:cs typeface="Times New Roman" pitchFamily="18" charset="0"/>
                <a:sym typeface="Playfair Display"/>
              </a:rPr>
              <a:t>Email: </a:t>
            </a:r>
            <a:r>
              <a:rPr lang="en" sz="2300" b="1" dirty="0">
                <a:solidFill>
                  <a:srgbClr val="0070C0"/>
                </a:solidFill>
                <a:latin typeface="Bodoni MT Poster Compressed" pitchFamily="18" charset="0"/>
                <a:ea typeface="Playfair Display"/>
                <a:cs typeface="Times New Roman" pitchFamily="18" charset="0"/>
                <a:sym typeface="Playfair Display"/>
                <a:hlinkClick r:id="rId4"/>
              </a:rPr>
              <a:t>raheleh.khanduzi@gmail.com</a:t>
            </a:r>
            <a:r>
              <a:rPr lang="en" sz="2300" b="1" dirty="0">
                <a:solidFill>
                  <a:srgbClr val="0070C0"/>
                </a:solidFill>
                <a:latin typeface="Bodoni MT Poster Compressed" pitchFamily="18" charset="0"/>
                <a:ea typeface="Playfair Display"/>
                <a:cs typeface="Times New Roman" pitchFamily="18" charset="0"/>
                <a:sym typeface="Playfair Display"/>
              </a:rPr>
              <a:t> </a:t>
            </a:r>
          </a:p>
          <a:p>
            <a:pPr algn="just"/>
            <a:r>
              <a:rPr lang="en" sz="2300" b="1" dirty="0">
                <a:solidFill>
                  <a:srgbClr val="0070C0"/>
                </a:solidFill>
                <a:latin typeface="Bodoni MT Poster Compressed" pitchFamily="18" charset="0"/>
                <a:ea typeface="Playfair Display"/>
                <a:cs typeface="Times New Roman" pitchFamily="18" charset="0"/>
                <a:sym typeface="Playfair Display"/>
              </a:rPr>
              <a:t>Email: </a:t>
            </a:r>
            <a:r>
              <a:rPr lang="en" sz="2300" b="1" dirty="0">
                <a:solidFill>
                  <a:srgbClr val="0070C0"/>
                </a:solidFill>
                <a:latin typeface="Bodoni MT Poster Compressed" pitchFamily="18" charset="0"/>
                <a:ea typeface="Playfair Display"/>
                <a:cs typeface="Times New Roman" pitchFamily="18" charset="0"/>
                <a:sym typeface="Playfair Display"/>
                <a:hlinkClick r:id="rId5"/>
              </a:rPr>
              <a:t>khanduzi@gonbad.ac.ir</a:t>
            </a:r>
            <a:endParaRPr lang="en" sz="2300" b="1" dirty="0">
              <a:solidFill>
                <a:srgbClr val="0070C0"/>
              </a:solidFill>
              <a:latin typeface="Bodoni MT Poster Compressed" pitchFamily="18" charset="0"/>
              <a:ea typeface="Playfair Display"/>
              <a:cs typeface="Times New Roman" pitchFamily="18" charset="0"/>
              <a:sym typeface="Playfair Display"/>
            </a:endParaRPr>
          </a:p>
          <a:p>
            <a:pPr algn="just"/>
            <a:r>
              <a:rPr lang="en" sz="2300" b="1" dirty="0">
                <a:solidFill>
                  <a:srgbClr val="0070C0"/>
                </a:solidFill>
                <a:latin typeface="Bodoni MT Poster Compressed" pitchFamily="18" charset="0"/>
                <a:ea typeface="Tinos"/>
                <a:cs typeface="Times New Roman" pitchFamily="18" charset="0"/>
                <a:sym typeface="Playfair Display"/>
              </a:rPr>
              <a:t>Website: </a:t>
            </a:r>
            <a:r>
              <a:rPr lang="en-US" sz="2300" b="1" dirty="0">
                <a:solidFill>
                  <a:srgbClr val="0070C0"/>
                </a:solidFill>
                <a:latin typeface="Bodoni MT Poster Compressed" pitchFamily="18" charset="0"/>
                <a:ea typeface="Tinos"/>
                <a:cs typeface="Times New Roman" pitchFamily="18" charset="0"/>
                <a:sym typeface="Playfair Display"/>
                <a:hlinkClick r:id="rId6"/>
              </a:rPr>
              <a:t>http://profs.gonbad.ac.ir/khanduzi</a:t>
            </a:r>
            <a:endParaRPr lang="en-US" sz="2300" b="1" dirty="0">
              <a:solidFill>
                <a:srgbClr val="0070C0"/>
              </a:solidFill>
              <a:latin typeface="Bodoni MT Poster Compressed" pitchFamily="18" charset="0"/>
              <a:ea typeface="Tinos"/>
              <a:cs typeface="Times New Roman" pitchFamily="18" charset="0"/>
              <a:sym typeface="Playfair Display"/>
            </a:endParaRPr>
          </a:p>
          <a:p>
            <a:pPr algn="just"/>
            <a:endParaRPr lang="en" sz="2300" dirty="0">
              <a:solidFill>
                <a:srgbClr val="0070C0"/>
              </a:solidFill>
              <a:latin typeface="Bodoni MT Poster Compressed" pitchFamily="18" charset="0"/>
              <a:ea typeface="Tinos"/>
              <a:cs typeface="Tinos"/>
              <a:sym typeface="Tinos"/>
            </a:endParaRPr>
          </a:p>
          <a:p>
            <a:pPr algn="just" rtl="0">
              <a:spcBef>
                <a:spcPts val="0"/>
              </a:spcBef>
              <a:buNone/>
            </a:pPr>
            <a:endParaRPr lang="en" sz="2300" dirty="0">
              <a:solidFill>
                <a:srgbClr val="0070C0"/>
              </a:solidFill>
              <a:latin typeface="Palace Script MT" pitchFamily="66" charset="0"/>
              <a:ea typeface="Tinos"/>
              <a:cs typeface="Tinos"/>
              <a:sym typeface="Tinos"/>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a-IR" sz="3000" b="1" dirty="0">
                <a:solidFill>
                  <a:schemeClr val="accent6">
                    <a:lumMod val="10000"/>
                  </a:schemeClr>
                </a:solidFill>
                <a:cs typeface="B Titr" pitchFamily="2" charset="-78"/>
              </a:rPr>
              <a:t>نرم افزارهای </a:t>
            </a:r>
            <a:r>
              <a:rPr lang="fa-IR" sz="3000" b="1" dirty="0" smtClean="0">
                <a:solidFill>
                  <a:schemeClr val="accent6">
                    <a:lumMod val="10000"/>
                  </a:schemeClr>
                </a:solidFill>
                <a:cs typeface="B Titr" pitchFamily="2" charset="-78"/>
              </a:rPr>
              <a:t>مشابه</a:t>
            </a:r>
            <a:endParaRPr lang="en-US" sz="3000" b="1" dirty="0">
              <a:solidFill>
                <a:schemeClr val="accent6">
                  <a:lumMod val="10000"/>
                </a:schemeClr>
              </a:solidFill>
              <a:cs typeface="B Titr" pitchFamily="2" charset="-78"/>
            </a:endParaRPr>
          </a:p>
        </p:txBody>
      </p:sp>
      <p:sp>
        <p:nvSpPr>
          <p:cNvPr id="3" name="Rectangle 2"/>
          <p:cNvSpPr/>
          <p:nvPr/>
        </p:nvSpPr>
        <p:spPr>
          <a:xfrm>
            <a:off x="899592" y="1131590"/>
            <a:ext cx="7344815" cy="3293209"/>
          </a:xfrm>
          <a:prstGeom prst="rect">
            <a:avLst/>
          </a:prstGeom>
        </p:spPr>
        <p:txBody>
          <a:bodyPr wrap="square">
            <a:spAutoFit/>
          </a:bodyPr>
          <a:lstStyle/>
          <a:p>
            <a:pPr algn="just" rtl="1">
              <a:lnSpc>
                <a:spcPct val="80000"/>
              </a:lnSpc>
            </a:pPr>
            <a:r>
              <a:rPr lang="fa-IR" sz="2000" b="1" dirty="0" smtClean="0">
                <a:cs typeface="B Titr" pitchFamily="2" charset="-78"/>
              </a:rPr>
              <a:t>امروزه </a:t>
            </a:r>
            <a:r>
              <a:rPr lang="fa-IR" sz="2000" b="1" dirty="0">
                <a:cs typeface="B Titr" pitchFamily="2" charset="-78"/>
              </a:rPr>
              <a:t>بسیاری از مدل های بهینه سازی تحقیق در عملیات اعم از مدل های خطی، غیر خطی و یا عدد صحیح به مدد نرم افزارهای کامپیوتری به سادگی قابل تجزیه و تحلیل می باشند. در این میان می توان از نرم افزارهایی چون </a:t>
            </a:r>
            <a:r>
              <a:rPr lang="en-US" sz="2000" b="1" dirty="0" smtClean="0">
                <a:latin typeface="Times New Roman" pitchFamily="18" charset="0"/>
                <a:cs typeface="B Titr" pitchFamily="2" charset="-78"/>
              </a:rPr>
              <a:t>GAMS</a:t>
            </a:r>
            <a:r>
              <a:rPr lang="fa-IR" sz="2000" b="1" dirty="0" smtClean="0">
                <a:latin typeface="Times New Roman" pitchFamily="18" charset="0"/>
                <a:cs typeface="B Titr" pitchFamily="2" charset="-78"/>
              </a:rPr>
              <a:t>، </a:t>
            </a:r>
            <a:r>
              <a:rPr lang="en-US" sz="2000" b="1" dirty="0">
                <a:latin typeface="Times New Roman" pitchFamily="18" charset="0"/>
                <a:cs typeface="B Titr" pitchFamily="2" charset="-78"/>
              </a:rPr>
              <a:t>LINDO</a:t>
            </a:r>
            <a:r>
              <a:rPr lang="fa-IR" sz="2000" b="1" dirty="0">
                <a:latin typeface="Times New Roman" pitchFamily="18" charset="0"/>
                <a:cs typeface="B Titr" pitchFamily="2" charset="-78"/>
              </a:rPr>
              <a:t>، </a:t>
            </a:r>
            <a:r>
              <a:rPr lang="en-US" sz="2000" b="1" dirty="0">
                <a:latin typeface="Times New Roman" pitchFamily="18" charset="0"/>
                <a:cs typeface="B Titr" pitchFamily="2" charset="-78"/>
              </a:rPr>
              <a:t>LINGO</a:t>
            </a:r>
            <a:r>
              <a:rPr lang="fa-IR" sz="2000" b="1" dirty="0">
                <a:latin typeface="Times New Roman" pitchFamily="18" charset="0"/>
                <a:cs typeface="B Titr" pitchFamily="2" charset="-78"/>
              </a:rPr>
              <a:t>، </a:t>
            </a:r>
            <a:r>
              <a:rPr lang="en-US" sz="2000" b="1" dirty="0" smtClean="0">
                <a:latin typeface="Times New Roman" pitchFamily="18" charset="0"/>
                <a:cs typeface="B Titr" pitchFamily="2" charset="-78"/>
              </a:rPr>
              <a:t>WinQSB</a:t>
            </a:r>
            <a:r>
              <a:rPr lang="fa-IR" sz="2000" b="1" dirty="0" smtClean="0">
                <a:latin typeface="Times New Roman" pitchFamily="18" charset="0"/>
                <a:cs typeface="B Titr" pitchFamily="2" charset="-78"/>
              </a:rPr>
              <a:t> </a:t>
            </a:r>
            <a:r>
              <a:rPr lang="fa-IR" sz="2000" b="1" dirty="0" smtClean="0">
                <a:cs typeface="B Titr" pitchFamily="2" charset="-78"/>
              </a:rPr>
              <a:t>نام </a:t>
            </a:r>
            <a:r>
              <a:rPr lang="fa-IR" sz="2000" b="1" dirty="0">
                <a:cs typeface="B Titr" pitchFamily="2" charset="-78"/>
              </a:rPr>
              <a:t>برد</a:t>
            </a:r>
            <a:r>
              <a:rPr lang="fa-IR" sz="2000" b="1" dirty="0" smtClean="0">
                <a:cs typeface="B Titr" pitchFamily="2" charset="-78"/>
              </a:rPr>
              <a:t>.</a:t>
            </a:r>
          </a:p>
          <a:p>
            <a:pPr algn="just" rtl="1">
              <a:lnSpc>
                <a:spcPct val="80000"/>
              </a:lnSpc>
            </a:pPr>
            <a:endParaRPr lang="fa-IR" sz="2000" b="1" dirty="0" smtClean="0">
              <a:cs typeface="B Titr" pitchFamily="2" charset="-78"/>
            </a:endParaRPr>
          </a:p>
          <a:p>
            <a:pPr algn="just" rtl="1">
              <a:lnSpc>
                <a:spcPct val="80000"/>
              </a:lnSpc>
            </a:pPr>
            <a:r>
              <a:rPr lang="en-US" sz="2000" b="1" dirty="0" smtClean="0">
                <a:latin typeface="Times New Roman" pitchFamily="18" charset="0"/>
                <a:cs typeface="B Titr" pitchFamily="2" charset="-78"/>
              </a:rPr>
              <a:t>LINGO</a:t>
            </a:r>
            <a:r>
              <a:rPr lang="fa-IR" sz="2000" b="1" dirty="0" smtClean="0">
                <a:cs typeface="B Titr" pitchFamily="2" charset="-78"/>
              </a:rPr>
              <a:t> </a:t>
            </a:r>
            <a:r>
              <a:rPr lang="fa-IR" sz="2000" b="1" dirty="0">
                <a:cs typeface="B Titr" pitchFamily="2" charset="-78"/>
              </a:rPr>
              <a:t>بعد از</a:t>
            </a:r>
            <a:r>
              <a:rPr lang="en-US" sz="2000" b="1" dirty="0">
                <a:cs typeface="B Titr" pitchFamily="2" charset="-78"/>
              </a:rPr>
              <a:t> </a:t>
            </a:r>
            <a:r>
              <a:rPr lang="en-US" sz="2000" b="1" dirty="0">
                <a:latin typeface="Times New Roman" pitchFamily="18" charset="0"/>
                <a:cs typeface="B Titr" pitchFamily="2" charset="-78"/>
              </a:rPr>
              <a:t>GAMS</a:t>
            </a:r>
            <a:r>
              <a:rPr lang="en-US" sz="2000" b="1" dirty="0">
                <a:cs typeface="B Titr" pitchFamily="2" charset="-78"/>
              </a:rPr>
              <a:t> </a:t>
            </a:r>
            <a:r>
              <a:rPr lang="fa-IR" sz="2000" b="1" dirty="0">
                <a:cs typeface="B Titr" pitchFamily="2" charset="-78"/>
              </a:rPr>
              <a:t>قوی ترین نرم افزار تحقیق در عملیات می باشد. از جمله برتری های لینگو نسبت به</a:t>
            </a:r>
            <a:r>
              <a:rPr lang="en-US" sz="2000" b="1" dirty="0">
                <a:cs typeface="B Titr" pitchFamily="2" charset="-78"/>
              </a:rPr>
              <a:t> </a:t>
            </a:r>
            <a:r>
              <a:rPr lang="en-US" sz="2000" b="1" dirty="0">
                <a:latin typeface="Times New Roman" pitchFamily="18" charset="0"/>
                <a:cs typeface="B Titr" pitchFamily="2" charset="-78"/>
              </a:rPr>
              <a:t>LINDO</a:t>
            </a:r>
            <a:r>
              <a:rPr lang="en-US" sz="2000" b="1" dirty="0">
                <a:cs typeface="B Titr" pitchFamily="2" charset="-78"/>
              </a:rPr>
              <a:t> </a:t>
            </a:r>
            <a:r>
              <a:rPr lang="fa-IR" sz="2000" b="1" dirty="0">
                <a:cs typeface="B Titr" pitchFamily="2" charset="-78"/>
              </a:rPr>
              <a:t> یا</a:t>
            </a:r>
            <a:r>
              <a:rPr lang="en-US" sz="2000" b="1" dirty="0">
                <a:cs typeface="B Titr" pitchFamily="2" charset="-78"/>
              </a:rPr>
              <a:t> </a:t>
            </a:r>
            <a:r>
              <a:rPr lang="en-US" sz="2000" b="1" dirty="0">
                <a:latin typeface="Times New Roman" pitchFamily="18" charset="0"/>
                <a:cs typeface="B Titr" pitchFamily="2" charset="-78"/>
              </a:rPr>
              <a:t>GAMS</a:t>
            </a:r>
            <a:r>
              <a:rPr lang="en-US" sz="2000" b="1" dirty="0">
                <a:cs typeface="B Titr" pitchFamily="2" charset="-78"/>
              </a:rPr>
              <a:t> </a:t>
            </a:r>
            <a:r>
              <a:rPr lang="fa-IR" sz="2000" b="1" dirty="0">
                <a:cs typeface="B Titr" pitchFamily="2" charset="-78"/>
              </a:rPr>
              <a:t>، قدرت آن در مدل سازی تمام مسائلی است که </a:t>
            </a:r>
            <a:r>
              <a:rPr lang="fa-IR" sz="2000" b="1">
                <a:cs typeface="B Titr" pitchFamily="2" charset="-78"/>
              </a:rPr>
              <a:t>توسط </a:t>
            </a:r>
            <a:r>
              <a:rPr lang="fa-IR" sz="2000" b="1" smtClean="0">
                <a:cs typeface="B Titr" pitchFamily="2" charset="-78"/>
              </a:rPr>
              <a:t>لینگو </a:t>
            </a:r>
            <a:r>
              <a:rPr lang="fa-IR" sz="2000" b="1" dirty="0">
                <a:cs typeface="B Titr" pitchFamily="2" charset="-78"/>
              </a:rPr>
              <a:t>مدل شده اند، بدون این که نیازی به تعیین نوع مدل توسط کاربر باشد، در حالی که</a:t>
            </a:r>
            <a:r>
              <a:rPr lang="en-US" sz="2000" b="1" dirty="0">
                <a:cs typeface="B Titr" pitchFamily="2" charset="-78"/>
              </a:rPr>
              <a:t> </a:t>
            </a:r>
            <a:r>
              <a:rPr lang="en-US" sz="2000" b="1" dirty="0">
                <a:latin typeface="Times New Roman" pitchFamily="18" charset="0"/>
                <a:cs typeface="B Titr" pitchFamily="2" charset="-78"/>
              </a:rPr>
              <a:t>LINDO</a:t>
            </a:r>
            <a:r>
              <a:rPr lang="en-US" sz="2000" b="1" dirty="0">
                <a:cs typeface="B Titr" pitchFamily="2" charset="-78"/>
              </a:rPr>
              <a:t> </a:t>
            </a:r>
            <a:r>
              <a:rPr lang="fa-IR" sz="2000" b="1" dirty="0">
                <a:cs typeface="B Titr" pitchFamily="2" charset="-78"/>
              </a:rPr>
              <a:t>یا</a:t>
            </a:r>
            <a:r>
              <a:rPr lang="en-US" sz="2000" b="1" dirty="0">
                <a:cs typeface="B Titr" pitchFamily="2" charset="-78"/>
              </a:rPr>
              <a:t> </a:t>
            </a:r>
            <a:r>
              <a:rPr lang="en-US" sz="2000" b="1" dirty="0">
                <a:latin typeface="Times New Roman" pitchFamily="18" charset="0"/>
                <a:cs typeface="B Titr" pitchFamily="2" charset="-78"/>
              </a:rPr>
              <a:t>GAMS</a:t>
            </a:r>
            <a:r>
              <a:rPr lang="en-US" sz="2000" b="1" dirty="0">
                <a:cs typeface="B Titr" pitchFamily="2" charset="-78"/>
              </a:rPr>
              <a:t> </a:t>
            </a:r>
            <a:r>
              <a:rPr lang="fa-IR" sz="2000" b="1" dirty="0">
                <a:cs typeface="B Titr" pitchFamily="2" charset="-78"/>
              </a:rPr>
              <a:t>چنین قابلیتی را دارا نمی باشد. یکی دیگر از قابلیت های مهم لینگو برخورداری از</a:t>
            </a:r>
            <a:r>
              <a:rPr lang="en-US" sz="2000" b="1" dirty="0">
                <a:cs typeface="B Titr" pitchFamily="2" charset="-78"/>
              </a:rPr>
              <a:t> </a:t>
            </a:r>
            <a:r>
              <a:rPr lang="en-US" sz="2000" b="1" dirty="0">
                <a:latin typeface="Times New Roman" pitchFamily="18" charset="0"/>
                <a:cs typeface="B Titr" pitchFamily="2" charset="-78"/>
              </a:rPr>
              <a:t>Help</a:t>
            </a:r>
            <a:r>
              <a:rPr lang="fa-IR" sz="2000" b="1" dirty="0">
                <a:cs typeface="B Titr" pitchFamily="2" charset="-78"/>
              </a:rPr>
              <a:t>ی بسیار قوی، ساده و کامل می باشد. به گونه ای که با استفاده از</a:t>
            </a:r>
            <a:r>
              <a:rPr lang="en-US" sz="2000" b="1" dirty="0">
                <a:cs typeface="B Titr" pitchFamily="2" charset="-78"/>
              </a:rPr>
              <a:t> </a:t>
            </a:r>
            <a:r>
              <a:rPr lang="en-US" sz="2000" b="1" dirty="0">
                <a:latin typeface="Times New Roman" pitchFamily="18" charset="0"/>
                <a:cs typeface="B Titr" pitchFamily="2" charset="-78"/>
              </a:rPr>
              <a:t>Help</a:t>
            </a:r>
            <a:r>
              <a:rPr lang="en-US" sz="2000" b="1" dirty="0">
                <a:cs typeface="B Titr" pitchFamily="2" charset="-78"/>
              </a:rPr>
              <a:t> </a:t>
            </a:r>
            <a:r>
              <a:rPr lang="fa-IR" sz="2000" b="1" dirty="0">
                <a:cs typeface="B Titr" pitchFamily="2" charset="-78"/>
              </a:rPr>
              <a:t>آن می توان تا حد زیادی بر این نرم افزار مسلط شد .</a:t>
            </a:r>
            <a:endParaRPr lang="en-US" sz="2000" dirty="0">
              <a:cs typeface="B Titr" pitchFamily="2" charset="-78"/>
            </a:endParaRPr>
          </a:p>
          <a:p>
            <a:pPr algn="just" rtl="1">
              <a:lnSpc>
                <a:spcPct val="80000"/>
              </a:lnSpc>
            </a:pPr>
            <a:endParaRPr lang="en-US" sz="2000" b="1" dirty="0">
              <a:cs typeface="B Titr" pitchFamily="2" charset="-78"/>
            </a:endParaRPr>
          </a:p>
        </p:txBody>
      </p:sp>
      <p:pic>
        <p:nvPicPr>
          <p:cNvPr id="4" name="Picture 85" descr="E:\Daneshkadeh Azadshahr\Lindo Software\LINDO_6.1(mjmirbod.blogfa.com)\LDBX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23478"/>
            <a:ext cx="93610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23478"/>
            <a:ext cx="936104" cy="9888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23477"/>
            <a:ext cx="949077" cy="96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48715"/>
            <a:ext cx="993477" cy="90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25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95513" y="260350"/>
            <a:ext cx="4392612" cy="927100"/>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gn="ctr" rtl="1"/>
            <a:r>
              <a:rPr lang="fa-IR" sz="4000" b="1" dirty="0" smtClean="0">
                <a:solidFill>
                  <a:schemeClr val="accent2"/>
                </a:solidFill>
                <a:effectLst>
                  <a:outerShdw blurRad="38100" dist="38100" dir="2700000" algn="tl">
                    <a:srgbClr val="000000">
                      <a:alpha val="43137"/>
                    </a:srgbClr>
                  </a:outerShdw>
                </a:effectLst>
                <a:cs typeface="B Titr" pitchFamily="2" charset="-78"/>
              </a:rPr>
              <a:t>ویژگیهای بارز لینگو </a:t>
            </a:r>
            <a:endParaRPr lang="en-US" sz="4000" b="1" dirty="0" smtClean="0">
              <a:solidFill>
                <a:schemeClr val="accent2"/>
              </a:solidFill>
              <a:effectLst>
                <a:outerShdw blurRad="38100" dist="38100" dir="2700000" algn="tl">
                  <a:srgbClr val="000000">
                    <a:alpha val="43137"/>
                  </a:srgbClr>
                </a:outerShdw>
              </a:effectLst>
              <a:cs typeface="B Titr" pitchFamily="2" charset="-78"/>
            </a:endParaRPr>
          </a:p>
        </p:txBody>
      </p:sp>
      <p:sp>
        <p:nvSpPr>
          <p:cNvPr id="3" name="Rectangle 3"/>
          <p:cNvSpPr txBox="1">
            <a:spLocks noChangeArrowheads="1"/>
          </p:cNvSpPr>
          <p:nvPr/>
        </p:nvSpPr>
        <p:spPr>
          <a:xfrm>
            <a:off x="28178" y="1347614"/>
            <a:ext cx="8856983" cy="352901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rtl="1">
              <a:buClr>
                <a:srgbClr val="FFFF00"/>
              </a:buClr>
              <a:buFont typeface="Wingdings" pitchFamily="2" charset="2"/>
              <a:buChar char="v"/>
            </a:pPr>
            <a:r>
              <a:rPr lang="fa-IR" sz="3000" b="1" dirty="0" smtClean="0">
                <a:solidFill>
                  <a:schemeClr val="accent2"/>
                </a:solidFill>
                <a:effectLst>
                  <a:outerShdw blurRad="38100" dist="38100" dir="2700000" algn="tl">
                    <a:srgbClr val="000000">
                      <a:alpha val="43137"/>
                    </a:srgbClr>
                  </a:outerShdw>
                </a:effectLst>
                <a:cs typeface="B Titr" pitchFamily="2" charset="-78"/>
              </a:rPr>
              <a:t> قابلیت مدل سازی بصورت کارا و صحیح؛</a:t>
            </a:r>
          </a:p>
          <a:p>
            <a:pPr algn="r" rtl="1">
              <a:buClr>
                <a:srgbClr val="FFFF00"/>
              </a:buClr>
              <a:buFont typeface="Wingdings" pitchFamily="2" charset="2"/>
              <a:buChar char="v"/>
            </a:pPr>
            <a:r>
              <a:rPr lang="fa-IR" sz="3000" b="1" dirty="0" smtClean="0">
                <a:solidFill>
                  <a:schemeClr val="accent2"/>
                </a:solidFill>
                <a:effectLst>
                  <a:outerShdw blurRad="38100" dist="38100" dir="2700000" algn="tl">
                    <a:srgbClr val="000000">
                      <a:alpha val="43137"/>
                    </a:srgbClr>
                  </a:outerShdw>
                </a:effectLst>
                <a:cs typeface="B Titr" pitchFamily="2" charset="-78"/>
              </a:rPr>
              <a:t> قابلیت بالای تحلیل مدل؛</a:t>
            </a:r>
          </a:p>
          <a:p>
            <a:pPr algn="r" rtl="1">
              <a:buClr>
                <a:srgbClr val="FFFF00"/>
              </a:buClr>
              <a:buFont typeface="Wingdings" pitchFamily="2" charset="2"/>
              <a:buChar char="v"/>
            </a:pPr>
            <a:r>
              <a:rPr lang="fa-IR" sz="3000" b="1" dirty="0" smtClean="0">
                <a:solidFill>
                  <a:schemeClr val="accent2"/>
                </a:solidFill>
                <a:effectLst>
                  <a:outerShdw blurRad="38100" dist="38100" dir="2700000" algn="tl">
                    <a:srgbClr val="000000">
                      <a:alpha val="43137"/>
                    </a:srgbClr>
                  </a:outerShdw>
                </a:effectLst>
                <a:cs typeface="B Titr" pitchFamily="2" charset="-78"/>
              </a:rPr>
              <a:t> دارا بودن توابع مختلف ریاضی، آماری و احتمالی؛</a:t>
            </a:r>
          </a:p>
          <a:p>
            <a:pPr algn="r" rtl="1">
              <a:buClr>
                <a:srgbClr val="FFFF00"/>
              </a:buClr>
              <a:buFont typeface="Wingdings" pitchFamily="2" charset="2"/>
              <a:buChar char="v"/>
            </a:pPr>
            <a:r>
              <a:rPr lang="fa-IR" sz="3000" b="1" dirty="0" smtClean="0">
                <a:solidFill>
                  <a:schemeClr val="accent2"/>
                </a:solidFill>
                <a:effectLst>
                  <a:outerShdw blurRad="38100" dist="38100" dir="2700000" algn="tl">
                    <a:srgbClr val="000000">
                      <a:alpha val="43137"/>
                    </a:srgbClr>
                  </a:outerShdw>
                </a:effectLst>
                <a:cs typeface="B Titr" pitchFamily="2" charset="-78"/>
              </a:rPr>
              <a:t> قابلیت خواندن اطلاعات از </a:t>
            </a:r>
            <a:r>
              <a:rPr lang="en-US" sz="3000" b="1" dirty="0" smtClean="0">
                <a:solidFill>
                  <a:schemeClr val="accent2"/>
                </a:solidFill>
                <a:effectLst>
                  <a:outerShdw blurRad="38100" dist="38100" dir="2700000" algn="tl">
                    <a:srgbClr val="000000">
                      <a:alpha val="43137"/>
                    </a:srgbClr>
                  </a:outerShdw>
                </a:effectLst>
                <a:latin typeface="Times New Roman" pitchFamily="18" charset="0"/>
                <a:cs typeface="B Titr" pitchFamily="2" charset="-78"/>
              </a:rPr>
              <a:t>File</a:t>
            </a:r>
            <a:r>
              <a:rPr lang="fa-IR" sz="3000" b="1" dirty="0" smtClean="0">
                <a:solidFill>
                  <a:schemeClr val="accent2"/>
                </a:solidFill>
                <a:effectLst>
                  <a:outerShdw blurRad="38100" dist="38100" dir="2700000" algn="tl">
                    <a:srgbClr val="000000">
                      <a:alpha val="43137"/>
                    </a:srgbClr>
                  </a:outerShdw>
                </a:effectLst>
                <a:cs typeface="B Titr" pitchFamily="2" charset="-78"/>
              </a:rPr>
              <a:t> ها و </a:t>
            </a:r>
            <a:r>
              <a:rPr lang="en-US" sz="3000" b="1" dirty="0" smtClean="0">
                <a:solidFill>
                  <a:schemeClr val="accent2"/>
                </a:solidFill>
                <a:effectLst>
                  <a:outerShdw blurRad="38100" dist="38100" dir="2700000" algn="tl">
                    <a:srgbClr val="000000">
                      <a:alpha val="43137"/>
                    </a:srgbClr>
                  </a:outerShdw>
                </a:effectLst>
                <a:latin typeface="Times New Roman" pitchFamily="18" charset="0"/>
                <a:cs typeface="B Titr" pitchFamily="2" charset="-78"/>
              </a:rPr>
              <a:t>Worksheet</a:t>
            </a:r>
            <a:r>
              <a:rPr lang="fa-IR" sz="3000" b="1" dirty="0" smtClean="0">
                <a:solidFill>
                  <a:schemeClr val="accent2"/>
                </a:solidFill>
                <a:effectLst>
                  <a:outerShdw blurRad="38100" dist="38100" dir="2700000" algn="tl">
                    <a:srgbClr val="000000">
                      <a:alpha val="43137"/>
                    </a:srgbClr>
                  </a:outerShdw>
                </a:effectLst>
                <a:cs typeface="B Titr" pitchFamily="2" charset="-78"/>
              </a:rPr>
              <a:t> های دیگر؛</a:t>
            </a:r>
          </a:p>
          <a:p>
            <a:pPr algn="r" rtl="1">
              <a:buClr>
                <a:srgbClr val="FFFF00"/>
              </a:buClr>
              <a:buFont typeface="Wingdings" pitchFamily="2" charset="2"/>
              <a:buChar char="v"/>
            </a:pPr>
            <a:r>
              <a:rPr lang="fa-IR" sz="3000" b="1" dirty="0" smtClean="0">
                <a:solidFill>
                  <a:schemeClr val="accent2"/>
                </a:solidFill>
                <a:effectLst>
                  <a:outerShdw blurRad="38100" dist="38100" dir="2700000" algn="tl">
                    <a:srgbClr val="000000">
                      <a:alpha val="43137"/>
                    </a:srgbClr>
                  </a:outerShdw>
                </a:effectLst>
                <a:cs typeface="B Titr" pitchFamily="2" charset="-78"/>
              </a:rPr>
              <a:t> کار کردن در محیط </a:t>
            </a:r>
            <a:r>
              <a:rPr lang="en-US" sz="3000" b="1" dirty="0" smtClean="0">
                <a:solidFill>
                  <a:schemeClr val="accent2"/>
                </a:solidFill>
                <a:effectLst>
                  <a:outerShdw blurRad="38100" dist="38100" dir="2700000" algn="tl">
                    <a:srgbClr val="000000">
                      <a:alpha val="43137"/>
                    </a:srgbClr>
                  </a:outerShdw>
                </a:effectLst>
                <a:latin typeface="Times New Roman" pitchFamily="18" charset="0"/>
                <a:cs typeface="B Titr" pitchFamily="2" charset="-78"/>
              </a:rPr>
              <a:t>Windows</a:t>
            </a:r>
            <a:r>
              <a:rPr lang="fa-IR" sz="3000" b="1" dirty="0" smtClean="0">
                <a:solidFill>
                  <a:schemeClr val="accent2"/>
                </a:solidFill>
                <a:effectLst>
                  <a:outerShdw blurRad="38100" dist="38100" dir="2700000" algn="tl">
                    <a:srgbClr val="000000">
                      <a:alpha val="43137"/>
                    </a:srgbClr>
                  </a:outerShdw>
                </a:effectLst>
                <a:cs typeface="B Titr" pitchFamily="2" charset="-78"/>
              </a:rPr>
              <a:t>.</a:t>
            </a:r>
            <a:endParaRPr lang="en-US" sz="3000" b="1" dirty="0" smtClean="0">
              <a:solidFill>
                <a:schemeClr val="accent2"/>
              </a:solidFill>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59799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fmla="#ppt_w*sin(2.5*pi*$)">
                                          <p:val>
                                            <p:fltVal val="0"/>
                                          </p:val>
                                        </p:tav>
                                        <p:tav tm="100000">
                                          <p:val>
                                            <p:fltVal val="1"/>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5"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15"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4000"/>
                            </p:stCondLst>
                            <p:childTnLst>
                              <p:par>
                                <p:cTn id="24" presetID="15"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5000"/>
                            </p:stCondLst>
                            <p:childTnLst>
                              <p:par>
                                <p:cTn id="31" presetID="15" presetClass="entr" presetSubtype="0"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6000"/>
                            </p:stCondLst>
                            <p:childTnLst>
                              <p:par>
                                <p:cTn id="38" presetID="15" presetClass="entr" presetSubtype="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a:lstStyle>
          <a:p>
            <a:pPr algn="r">
              <a:defRPr/>
            </a:pPr>
            <a:r>
              <a:rPr lang="fa-IR" b="1" dirty="0" smtClean="0">
                <a:solidFill>
                  <a:schemeClr val="accent4">
                    <a:lumMod val="20000"/>
                    <a:lumOff val="80000"/>
                  </a:schemeClr>
                </a:solidFill>
                <a:effectLst>
                  <a:outerShdw blurRad="38100" dist="38100" dir="2700000" algn="tl">
                    <a:srgbClr val="000000">
                      <a:alpha val="43137"/>
                    </a:srgbClr>
                  </a:outerShdw>
                </a:effectLst>
                <a:cs typeface="B Nazanin" pitchFamily="2" charset="-78"/>
              </a:rPr>
              <a:t>5 دلیل برای استفاده از لینگو</a:t>
            </a:r>
            <a:endParaRPr lang="fr-CA"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pic>
        <p:nvPicPr>
          <p:cNvPr id="3" name="Picture 2"/>
          <p:cNvPicPr>
            <a:picLocks noChangeAspect="1" noChangeArrowheads="1"/>
          </p:cNvPicPr>
          <p:nvPr/>
        </p:nvPicPr>
        <p:blipFill>
          <a:blip r:embed="rId2"/>
          <a:srcRect/>
          <a:stretch>
            <a:fillRect/>
          </a:stretch>
        </p:blipFill>
        <p:spPr bwMode="auto">
          <a:xfrm>
            <a:off x="539750" y="115888"/>
            <a:ext cx="1800225" cy="12255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72777" y="1059582"/>
            <a:ext cx="8534400" cy="4278313"/>
          </a:xfrm>
          <a:prstGeom prst="rect">
            <a:avLst/>
          </a:prstGeom>
          <a:noFill/>
        </p:spPr>
        <p:txBody>
          <a:bodyPr>
            <a:spAutoFit/>
          </a:bodyPr>
          <a:lstStyle/>
          <a:p>
            <a:pPr algn="r" rtl="1">
              <a:buFont typeface="Wingdings" pitchFamily="2" charset="2"/>
              <a:buChar char="ü"/>
              <a:defRPr/>
            </a:pPr>
            <a:r>
              <a:rPr lang="fa-IR" sz="32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 مدلسازی سهل و آسان: </a:t>
            </a:r>
          </a:p>
          <a:p>
            <a:pPr algn="r" rtl="1">
              <a:buFont typeface="Wingdings" pitchFamily="2" charset="2"/>
              <a:buChar char="v"/>
              <a:defRPr/>
            </a:pPr>
            <a:endPar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زمان ساخت مدل را برای همه مدلهای خطی, غیرخطی و عددصحیح کوتاه کرده.</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ساخت مدلها را بسیار ساده اما خلاقانه ترتیب داده.</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استفاده از متغیرهای اندیس دار و و سیگما برای جمع چندین </a:t>
            </a:r>
            <a:r>
              <a:rPr lang="fa-IR" sz="2800" b="1" dirty="0" smtClean="0">
                <a:solidFill>
                  <a:schemeClr val="accent4">
                    <a:lumMod val="20000"/>
                    <a:lumOff val="80000"/>
                  </a:schemeClr>
                </a:solidFill>
                <a:effectLst>
                  <a:outerShdw blurRad="38100" dist="38100" dir="2700000" algn="tl">
                    <a:srgbClr val="000000">
                      <a:alpha val="43137"/>
                    </a:srgbClr>
                  </a:outerShdw>
                </a:effectLst>
                <a:cs typeface="B Nazanin" pitchFamily="2" charset="-78"/>
              </a:rPr>
              <a:t>متغیر </a:t>
            </a: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را مقدور ساخته.</a:t>
            </a:r>
          </a:p>
          <a:p>
            <a:pPr algn="r" rtl="1">
              <a:buFont typeface="Wingdings" pitchFamily="2" charset="2"/>
              <a:buChar char="v"/>
              <a:defRPr/>
            </a:pPr>
            <a:r>
              <a:rPr lang="fa-IR" sz="2800" b="1" dirty="0">
                <a:solidFill>
                  <a:schemeClr val="accent4">
                    <a:lumMod val="20000"/>
                    <a:lumOff val="80000"/>
                  </a:schemeClr>
                </a:solidFill>
                <a:effectLst>
                  <a:outerShdw blurRad="38100" dist="38100" dir="2700000" algn="tl">
                    <a:srgbClr val="000000">
                      <a:alpha val="43137"/>
                    </a:srgbClr>
                  </a:outerShdw>
                </a:effectLst>
                <a:cs typeface="B Nazanin" pitchFamily="2" charset="-78"/>
              </a:rPr>
              <a:t>انگار با کاغذ و قلم خود می نویسیم.</a:t>
            </a:r>
          </a:p>
          <a:p>
            <a:pPr algn="r" rtl="1">
              <a:defRPr/>
            </a:pPr>
            <a:endParaRPr lang="fa-IR" sz="2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a:p>
            <a:pPr algn="r" rtl="1">
              <a:buFont typeface="Wingdings" pitchFamily="2" charset="2"/>
              <a:buChar char="ü"/>
              <a:defRPr/>
            </a:pPr>
            <a:endParaRPr lang="fa-IR" sz="2200" b="1" dirty="0">
              <a:solidFill>
                <a:schemeClr val="accent4">
                  <a:lumMod val="20000"/>
                  <a:lumOff val="80000"/>
                </a:schemeClr>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4965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helia template">
  <a:themeElements>
    <a:clrScheme name="Custom 1">
      <a:dk1>
        <a:srgbClr val="496B2E"/>
      </a:dk1>
      <a:lt1>
        <a:srgbClr val="CCE3B5"/>
      </a:lt1>
      <a:dk2>
        <a:srgbClr val="619933"/>
      </a:dk2>
      <a:lt2>
        <a:srgbClr val="F2F8ED"/>
      </a:lt2>
      <a:accent1>
        <a:srgbClr val="94CC66"/>
      </a:accent1>
      <a:accent2>
        <a:srgbClr val="FFFFFF"/>
      </a:accent2>
      <a:accent3>
        <a:srgbClr val="E2EFD7"/>
      </a:accent3>
      <a:accent4>
        <a:srgbClr val="BEE0A3"/>
      </a:accent4>
      <a:accent5>
        <a:srgbClr val="C8E2B8"/>
      </a:accent5>
      <a:accent6>
        <a:srgbClr val="E7E7E7"/>
      </a:accent6>
      <a:hlink>
        <a:srgbClr val="4891EA"/>
      </a:hlink>
      <a:folHlink>
        <a:srgbClr val="7AA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3169</TotalTime>
  <Words>1808</Words>
  <Application>Microsoft Office PowerPoint</Application>
  <PresentationFormat>On-screen Show (16:9)</PresentationFormat>
  <Paragraphs>275</Paragraphs>
  <Slides>67</Slides>
  <Notes>3</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Ophelia template</vt:lpstr>
      <vt:lpstr>PowerPoint Presentation</vt:lpstr>
      <vt:lpstr>فهرست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نصب  نرم افزار </vt:lpstr>
      <vt:lpstr>محیط و نوار ابزار لینگو </vt:lpstr>
      <vt:lpstr>محیط و نوار ابزار لینگو </vt:lpstr>
      <vt:lpstr>محیط و نوار ابزار لینگو </vt:lpstr>
      <vt:lpstr>محیط و نوار ابزار لینگو </vt:lpstr>
      <vt:lpstr>محیط و نوار ابزار لینگو </vt:lpstr>
      <vt:lpstr>محیط و نوار ابزار لینگو </vt:lpstr>
      <vt:lpstr>محیط و نوار ابزار لینگو </vt:lpstr>
      <vt:lpstr>محیط و نوار ابزار لینگو </vt:lpstr>
      <vt:lpstr>PowerPoint Presentation</vt:lpstr>
      <vt:lpstr>PowerPoint Presentation</vt:lpstr>
      <vt:lpstr>PowerPoint Presentation</vt:lpstr>
      <vt:lpstr>PowerPoint Presentation</vt:lpstr>
      <vt:lpstr>PowerPoint Presentation</vt:lpstr>
      <vt:lpstr>PowerPoint Presentation</vt:lpstr>
      <vt:lpstr>برنامه نویسی در لینگو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حل کردن  یک مدل بزرگ در LINGO </vt:lpstr>
      <vt:lpstr>حل کردن  یک مدل بزرگ در LINGO </vt:lpstr>
      <vt:lpstr>حل کردن  یک مدل بزرگ در LINGO </vt:lpstr>
      <vt:lpstr>حل کردن  یک مدل بزرگ در LINGO </vt:lpstr>
      <vt:lpstr>حل کردن  یک مدل بزرگ در LINGO </vt:lpstr>
      <vt:lpstr>حل کردن  یک مدل بزرگ در LINGO </vt:lpstr>
      <vt:lpstr>مساله تخصیص</vt:lpstr>
      <vt:lpstr>مساله تخصیص</vt:lpstr>
      <vt:lpstr>مساله تخصیص</vt:lpstr>
      <vt:lpstr>مساله تخصیص</vt:lpstr>
      <vt:lpstr>مساله تخصیص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ferdos</dc:creator>
  <cp:lastModifiedBy>Windows User</cp:lastModifiedBy>
  <cp:revision>212</cp:revision>
  <dcterms:modified xsi:type="dcterms:W3CDTF">2019-04-30T04:39:38Z</dcterms:modified>
</cp:coreProperties>
</file>