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35" r:id="rId1"/>
  </p:sldMasterIdLst>
  <p:sldIdLst>
    <p:sldId id="267" r:id="rId2"/>
    <p:sldId id="270" r:id="rId3"/>
    <p:sldId id="303" r:id="rId4"/>
    <p:sldId id="269" r:id="rId5"/>
    <p:sldId id="304" r:id="rId6"/>
    <p:sldId id="292" r:id="rId7"/>
    <p:sldId id="305" r:id="rId8"/>
    <p:sldId id="306" r:id="rId9"/>
    <p:sldId id="298" r:id="rId10"/>
    <p:sldId id="299" r:id="rId11"/>
    <p:sldId id="300" r:id="rId12"/>
    <p:sldId id="308" r:id="rId13"/>
    <p:sldId id="309" r:id="rId14"/>
    <p:sldId id="310" r:id="rId15"/>
    <p:sldId id="311" r:id="rId16"/>
    <p:sldId id="312" r:id="rId17"/>
    <p:sldId id="313" r:id="rId18"/>
    <p:sldId id="314" r:id="rId19"/>
    <p:sldId id="315" r:id="rId20"/>
    <p:sldId id="316" r:id="rId21"/>
    <p:sldId id="321" r:id="rId22"/>
    <p:sldId id="322" r:id="rId23"/>
    <p:sldId id="318" r:id="rId24"/>
    <p:sldId id="319" r:id="rId25"/>
    <p:sldId id="320" r:id="rId26"/>
    <p:sldId id="323" r:id="rId27"/>
    <p:sldId id="324" r:id="rId28"/>
    <p:sldId id="328" r:id="rId29"/>
    <p:sldId id="330" r:id="rId30"/>
    <p:sldId id="331" r:id="rId31"/>
    <p:sldId id="332" r:id="rId32"/>
    <p:sldId id="333" r:id="rId33"/>
    <p:sldId id="334" r:id="rId34"/>
    <p:sldId id="335" r:id="rId35"/>
    <p:sldId id="337" r:id="rId36"/>
    <p:sldId id="338" r:id="rId37"/>
    <p:sldId id="339" r:id="rId38"/>
    <p:sldId id="340" r:id="rId39"/>
    <p:sldId id="341" r:id="rId40"/>
    <p:sldId id="336" r:id="rId41"/>
    <p:sldId id="343" r:id="rId42"/>
    <p:sldId id="342" r:id="rId43"/>
  </p:sldIdLst>
  <p:sldSz cx="9144000" cy="6858000" type="screen4x3"/>
  <p:notesSz cx="6858000" cy="9144000"/>
  <p:defaultTextStyle>
    <a:defPPr>
      <a:defRPr lang="fa-IR"/>
    </a:defPPr>
    <a:lvl1pPr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56" d="100"/>
          <a:sy n="56" d="100"/>
        </p:scale>
        <p:origin x="1380"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fld id="{B14D99EA-1D81-425E-BA05-E54DF84F8E97}" type="datetimeFigureOut">
              <a:rPr lang="fa-IR" smtClean="0"/>
              <a:pPr>
                <a:defRPr/>
              </a:pPr>
              <a:t>22/04/1435</a:t>
            </a:fld>
            <a:endParaRPr lang="fa-IR"/>
          </a:p>
        </p:txBody>
      </p:sp>
      <p:sp>
        <p:nvSpPr>
          <p:cNvPr id="5" name="Footer Placeholder 4"/>
          <p:cNvSpPr>
            <a:spLocks noGrp="1"/>
          </p:cNvSpPr>
          <p:nvPr>
            <p:ph type="ftr" sz="quarter" idx="11"/>
          </p:nvPr>
        </p:nvSpPr>
        <p:spPr/>
        <p:txBody>
          <a:bodyPr/>
          <a:lstStyle/>
          <a:p>
            <a:pPr>
              <a:defRPr/>
            </a:pPr>
            <a:endParaRPr lang="fa-IR"/>
          </a:p>
        </p:txBody>
      </p:sp>
      <p:sp>
        <p:nvSpPr>
          <p:cNvPr id="6" name="Slide Number Placeholder 5"/>
          <p:cNvSpPr>
            <a:spLocks noGrp="1"/>
          </p:cNvSpPr>
          <p:nvPr>
            <p:ph type="sldNum" sz="quarter" idx="12"/>
          </p:nvPr>
        </p:nvSpPr>
        <p:spPr/>
        <p:txBody>
          <a:bodyPr/>
          <a:lstStyle/>
          <a:p>
            <a:fld id="{35FC3BB5-7A68-4F9D-A016-2730E3BD1BC5}" type="slidenum">
              <a:rPr lang="ar-SA" smtClean="0"/>
              <a:pPr/>
              <a:t>‹#›</a:t>
            </a:fld>
            <a:endParaRPr lang="fa-IR"/>
          </a:p>
        </p:txBody>
      </p:sp>
    </p:spTree>
    <p:extLst>
      <p:ext uri="{BB962C8B-B14F-4D97-AF65-F5344CB8AC3E}">
        <p14:creationId xmlns:p14="http://schemas.microsoft.com/office/powerpoint/2010/main" val="2562911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EFB7B9DB-D2E0-4C47-9DA9-72147920CE37}" type="datetimeFigureOut">
              <a:rPr lang="fa-IR" smtClean="0"/>
              <a:pPr>
                <a:defRPr/>
              </a:pPr>
              <a:t>22/04/1435</a:t>
            </a:fld>
            <a:endParaRPr lang="fa-IR"/>
          </a:p>
        </p:txBody>
      </p:sp>
      <p:sp>
        <p:nvSpPr>
          <p:cNvPr id="5" name="Footer Placeholder 4"/>
          <p:cNvSpPr>
            <a:spLocks noGrp="1"/>
          </p:cNvSpPr>
          <p:nvPr>
            <p:ph type="ftr" sz="quarter" idx="11"/>
          </p:nvPr>
        </p:nvSpPr>
        <p:spPr/>
        <p:txBody>
          <a:bodyPr/>
          <a:lstStyle/>
          <a:p>
            <a:pPr>
              <a:defRPr/>
            </a:pPr>
            <a:endParaRPr lang="fa-IR"/>
          </a:p>
        </p:txBody>
      </p:sp>
      <p:sp>
        <p:nvSpPr>
          <p:cNvPr id="6" name="Slide Number Placeholder 5"/>
          <p:cNvSpPr>
            <a:spLocks noGrp="1"/>
          </p:cNvSpPr>
          <p:nvPr>
            <p:ph type="sldNum" sz="quarter" idx="12"/>
          </p:nvPr>
        </p:nvSpPr>
        <p:spPr/>
        <p:txBody>
          <a:bodyPr/>
          <a:lstStyle/>
          <a:p>
            <a:fld id="{0E9F5B6E-4433-420F-9A76-6AA52EEA4309}" type="slidenum">
              <a:rPr lang="ar-SA" smtClean="0"/>
              <a:pPr/>
              <a:t>‹#›</a:t>
            </a:fld>
            <a:endParaRPr lang="fa-IR"/>
          </a:p>
        </p:txBody>
      </p:sp>
    </p:spTree>
    <p:extLst>
      <p:ext uri="{BB962C8B-B14F-4D97-AF65-F5344CB8AC3E}">
        <p14:creationId xmlns:p14="http://schemas.microsoft.com/office/powerpoint/2010/main" val="2196045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EFB7B9DB-D2E0-4C47-9DA9-72147920CE37}" type="datetimeFigureOut">
              <a:rPr lang="fa-IR" smtClean="0"/>
              <a:pPr>
                <a:defRPr/>
              </a:pPr>
              <a:t>22/04/1435</a:t>
            </a:fld>
            <a:endParaRPr lang="fa-IR"/>
          </a:p>
        </p:txBody>
      </p:sp>
      <p:sp>
        <p:nvSpPr>
          <p:cNvPr id="5" name="Footer Placeholder 4"/>
          <p:cNvSpPr>
            <a:spLocks noGrp="1"/>
          </p:cNvSpPr>
          <p:nvPr>
            <p:ph type="ftr" sz="quarter" idx="11"/>
          </p:nvPr>
        </p:nvSpPr>
        <p:spPr/>
        <p:txBody>
          <a:bodyPr/>
          <a:lstStyle/>
          <a:p>
            <a:pPr>
              <a:defRPr/>
            </a:pPr>
            <a:endParaRPr lang="fa-IR"/>
          </a:p>
        </p:txBody>
      </p:sp>
      <p:sp>
        <p:nvSpPr>
          <p:cNvPr id="6" name="Slide Number Placeholder 5"/>
          <p:cNvSpPr>
            <a:spLocks noGrp="1"/>
          </p:cNvSpPr>
          <p:nvPr>
            <p:ph type="sldNum" sz="quarter" idx="12"/>
          </p:nvPr>
        </p:nvSpPr>
        <p:spPr/>
        <p:txBody>
          <a:bodyPr/>
          <a:lstStyle/>
          <a:p>
            <a:fld id="{0E9F5B6E-4433-420F-9A76-6AA52EEA4309}" type="slidenum">
              <a:rPr lang="ar-SA" smtClean="0"/>
              <a:pPr/>
              <a:t>‹#›</a:t>
            </a:fld>
            <a:endParaRPr lang="fa-I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428174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EFB7B9DB-D2E0-4C47-9DA9-72147920CE37}" type="datetimeFigureOut">
              <a:rPr lang="fa-IR" smtClean="0"/>
              <a:pPr>
                <a:defRPr/>
              </a:pPr>
              <a:t>22/04/1435</a:t>
            </a:fld>
            <a:endParaRPr lang="fa-IR"/>
          </a:p>
        </p:txBody>
      </p:sp>
      <p:sp>
        <p:nvSpPr>
          <p:cNvPr id="5" name="Footer Placeholder 4"/>
          <p:cNvSpPr>
            <a:spLocks noGrp="1"/>
          </p:cNvSpPr>
          <p:nvPr>
            <p:ph type="ftr" sz="quarter" idx="11"/>
          </p:nvPr>
        </p:nvSpPr>
        <p:spPr/>
        <p:txBody>
          <a:bodyPr/>
          <a:lstStyle/>
          <a:p>
            <a:pPr>
              <a:defRPr/>
            </a:pPr>
            <a:endParaRPr lang="fa-IR"/>
          </a:p>
        </p:txBody>
      </p:sp>
      <p:sp>
        <p:nvSpPr>
          <p:cNvPr id="6" name="Slide Number Placeholder 5"/>
          <p:cNvSpPr>
            <a:spLocks noGrp="1"/>
          </p:cNvSpPr>
          <p:nvPr>
            <p:ph type="sldNum" sz="quarter" idx="12"/>
          </p:nvPr>
        </p:nvSpPr>
        <p:spPr/>
        <p:txBody>
          <a:bodyPr/>
          <a:lstStyle/>
          <a:p>
            <a:fld id="{0E9F5B6E-4433-420F-9A76-6AA52EEA4309}" type="slidenum">
              <a:rPr lang="ar-SA" smtClean="0"/>
              <a:pPr/>
              <a:t>‹#›</a:t>
            </a:fld>
            <a:endParaRPr lang="fa-IR"/>
          </a:p>
        </p:txBody>
      </p:sp>
    </p:spTree>
    <p:extLst>
      <p:ext uri="{BB962C8B-B14F-4D97-AF65-F5344CB8AC3E}">
        <p14:creationId xmlns:p14="http://schemas.microsoft.com/office/powerpoint/2010/main" val="39709806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EFB7B9DB-D2E0-4C47-9DA9-72147920CE37}" type="datetimeFigureOut">
              <a:rPr lang="fa-IR" smtClean="0"/>
              <a:pPr>
                <a:defRPr/>
              </a:pPr>
              <a:t>22/04/1435</a:t>
            </a:fld>
            <a:endParaRPr lang="fa-IR"/>
          </a:p>
        </p:txBody>
      </p:sp>
      <p:sp>
        <p:nvSpPr>
          <p:cNvPr id="5" name="Footer Placeholder 4"/>
          <p:cNvSpPr>
            <a:spLocks noGrp="1"/>
          </p:cNvSpPr>
          <p:nvPr>
            <p:ph type="ftr" sz="quarter" idx="11"/>
          </p:nvPr>
        </p:nvSpPr>
        <p:spPr/>
        <p:txBody>
          <a:bodyPr/>
          <a:lstStyle/>
          <a:p>
            <a:pPr>
              <a:defRPr/>
            </a:pPr>
            <a:endParaRPr lang="fa-IR"/>
          </a:p>
        </p:txBody>
      </p:sp>
      <p:sp>
        <p:nvSpPr>
          <p:cNvPr id="6" name="Slide Number Placeholder 5"/>
          <p:cNvSpPr>
            <a:spLocks noGrp="1"/>
          </p:cNvSpPr>
          <p:nvPr>
            <p:ph type="sldNum" sz="quarter" idx="12"/>
          </p:nvPr>
        </p:nvSpPr>
        <p:spPr/>
        <p:txBody>
          <a:bodyPr/>
          <a:lstStyle/>
          <a:p>
            <a:fld id="{0E9F5B6E-4433-420F-9A76-6AA52EEA4309}" type="slidenum">
              <a:rPr lang="ar-SA" smtClean="0"/>
              <a:pPr/>
              <a:t>‹#›</a:t>
            </a:fld>
            <a:endParaRPr lang="fa-I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17355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EFB7B9DB-D2E0-4C47-9DA9-72147920CE37}" type="datetimeFigureOut">
              <a:rPr lang="fa-IR" smtClean="0"/>
              <a:pPr>
                <a:defRPr/>
              </a:pPr>
              <a:t>22/04/1435</a:t>
            </a:fld>
            <a:endParaRPr lang="fa-IR"/>
          </a:p>
        </p:txBody>
      </p:sp>
      <p:sp>
        <p:nvSpPr>
          <p:cNvPr id="5" name="Footer Placeholder 4"/>
          <p:cNvSpPr>
            <a:spLocks noGrp="1"/>
          </p:cNvSpPr>
          <p:nvPr>
            <p:ph type="ftr" sz="quarter" idx="11"/>
          </p:nvPr>
        </p:nvSpPr>
        <p:spPr/>
        <p:txBody>
          <a:bodyPr/>
          <a:lstStyle/>
          <a:p>
            <a:pPr>
              <a:defRPr/>
            </a:pPr>
            <a:endParaRPr lang="fa-IR"/>
          </a:p>
        </p:txBody>
      </p:sp>
      <p:sp>
        <p:nvSpPr>
          <p:cNvPr id="6" name="Slide Number Placeholder 5"/>
          <p:cNvSpPr>
            <a:spLocks noGrp="1"/>
          </p:cNvSpPr>
          <p:nvPr>
            <p:ph type="sldNum" sz="quarter" idx="12"/>
          </p:nvPr>
        </p:nvSpPr>
        <p:spPr/>
        <p:txBody>
          <a:bodyPr/>
          <a:lstStyle/>
          <a:p>
            <a:fld id="{0E9F5B6E-4433-420F-9A76-6AA52EEA4309}" type="slidenum">
              <a:rPr lang="ar-SA" smtClean="0"/>
              <a:pPr/>
              <a:t>‹#›</a:t>
            </a:fld>
            <a:endParaRPr lang="fa-IR"/>
          </a:p>
        </p:txBody>
      </p:sp>
    </p:spTree>
    <p:extLst>
      <p:ext uri="{BB962C8B-B14F-4D97-AF65-F5344CB8AC3E}">
        <p14:creationId xmlns:p14="http://schemas.microsoft.com/office/powerpoint/2010/main" val="13244612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E2BBB7D3-434B-4BC6-933B-96835CA8B7E1}" type="datetimeFigureOut">
              <a:rPr lang="fa-IR" smtClean="0"/>
              <a:pPr>
                <a:defRPr/>
              </a:pPr>
              <a:t>22/04/1435</a:t>
            </a:fld>
            <a:endParaRPr lang="fa-IR"/>
          </a:p>
        </p:txBody>
      </p:sp>
      <p:sp>
        <p:nvSpPr>
          <p:cNvPr id="5" name="Footer Placeholder 4"/>
          <p:cNvSpPr>
            <a:spLocks noGrp="1"/>
          </p:cNvSpPr>
          <p:nvPr>
            <p:ph type="ftr" sz="quarter" idx="11"/>
          </p:nvPr>
        </p:nvSpPr>
        <p:spPr/>
        <p:txBody>
          <a:bodyPr/>
          <a:lstStyle/>
          <a:p>
            <a:pPr>
              <a:defRPr/>
            </a:pPr>
            <a:endParaRPr lang="fa-IR"/>
          </a:p>
        </p:txBody>
      </p:sp>
      <p:sp>
        <p:nvSpPr>
          <p:cNvPr id="6" name="Slide Number Placeholder 5"/>
          <p:cNvSpPr>
            <a:spLocks noGrp="1"/>
          </p:cNvSpPr>
          <p:nvPr>
            <p:ph type="sldNum" sz="quarter" idx="12"/>
          </p:nvPr>
        </p:nvSpPr>
        <p:spPr/>
        <p:txBody>
          <a:bodyPr/>
          <a:lstStyle/>
          <a:p>
            <a:fld id="{80FD0FEE-5A76-474B-9B77-31A1DF993236}" type="slidenum">
              <a:rPr lang="ar-SA" smtClean="0"/>
              <a:pPr/>
              <a:t>‹#›</a:t>
            </a:fld>
            <a:endParaRPr lang="fa-IR"/>
          </a:p>
        </p:txBody>
      </p:sp>
    </p:spTree>
    <p:extLst>
      <p:ext uri="{BB962C8B-B14F-4D97-AF65-F5344CB8AC3E}">
        <p14:creationId xmlns:p14="http://schemas.microsoft.com/office/powerpoint/2010/main" val="41696950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56BFD2BD-1B70-4586-A531-754D7153C86E}" type="datetimeFigureOut">
              <a:rPr lang="fa-IR" smtClean="0"/>
              <a:pPr>
                <a:defRPr/>
              </a:pPr>
              <a:t>22/04/1435</a:t>
            </a:fld>
            <a:endParaRPr lang="fa-IR"/>
          </a:p>
        </p:txBody>
      </p:sp>
      <p:sp>
        <p:nvSpPr>
          <p:cNvPr id="5" name="Footer Placeholder 4"/>
          <p:cNvSpPr>
            <a:spLocks noGrp="1"/>
          </p:cNvSpPr>
          <p:nvPr>
            <p:ph type="ftr" sz="quarter" idx="11"/>
          </p:nvPr>
        </p:nvSpPr>
        <p:spPr/>
        <p:txBody>
          <a:bodyPr/>
          <a:lstStyle/>
          <a:p>
            <a:pPr>
              <a:defRPr/>
            </a:pPr>
            <a:endParaRPr lang="fa-IR"/>
          </a:p>
        </p:txBody>
      </p:sp>
      <p:sp>
        <p:nvSpPr>
          <p:cNvPr id="6" name="Slide Number Placeholder 5"/>
          <p:cNvSpPr>
            <a:spLocks noGrp="1"/>
          </p:cNvSpPr>
          <p:nvPr>
            <p:ph type="sldNum" sz="quarter" idx="12"/>
          </p:nvPr>
        </p:nvSpPr>
        <p:spPr/>
        <p:txBody>
          <a:bodyPr/>
          <a:lstStyle/>
          <a:p>
            <a:fld id="{6B08F0DA-8BE6-4F43-8483-877733840FD2}" type="slidenum">
              <a:rPr lang="ar-SA" smtClean="0"/>
              <a:pPr/>
              <a:t>‹#›</a:t>
            </a:fld>
            <a:endParaRPr lang="fa-IR"/>
          </a:p>
        </p:txBody>
      </p:sp>
    </p:spTree>
    <p:extLst>
      <p:ext uri="{BB962C8B-B14F-4D97-AF65-F5344CB8AC3E}">
        <p14:creationId xmlns:p14="http://schemas.microsoft.com/office/powerpoint/2010/main" val="1646074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033F35B9-6FE8-4A47-BBAF-0F9238AB2A4F}" type="datetimeFigureOut">
              <a:rPr lang="fa-IR" smtClean="0"/>
              <a:pPr>
                <a:defRPr/>
              </a:pPr>
              <a:t>22/04/1435</a:t>
            </a:fld>
            <a:endParaRPr lang="fa-IR"/>
          </a:p>
        </p:txBody>
      </p:sp>
      <p:sp>
        <p:nvSpPr>
          <p:cNvPr id="5" name="Footer Placeholder 4"/>
          <p:cNvSpPr>
            <a:spLocks noGrp="1"/>
          </p:cNvSpPr>
          <p:nvPr>
            <p:ph type="ftr" sz="quarter" idx="11"/>
          </p:nvPr>
        </p:nvSpPr>
        <p:spPr/>
        <p:txBody>
          <a:bodyPr/>
          <a:lstStyle/>
          <a:p>
            <a:pPr>
              <a:defRPr/>
            </a:pPr>
            <a:endParaRPr lang="fa-IR"/>
          </a:p>
        </p:txBody>
      </p:sp>
      <p:sp>
        <p:nvSpPr>
          <p:cNvPr id="6" name="Slide Number Placeholder 5"/>
          <p:cNvSpPr>
            <a:spLocks noGrp="1"/>
          </p:cNvSpPr>
          <p:nvPr>
            <p:ph type="sldNum" sz="quarter" idx="12"/>
          </p:nvPr>
        </p:nvSpPr>
        <p:spPr/>
        <p:txBody>
          <a:bodyPr/>
          <a:lstStyle/>
          <a:p>
            <a:fld id="{69FAB759-FE1C-4261-8792-045F60A1F468}" type="slidenum">
              <a:rPr lang="ar-SA" smtClean="0"/>
              <a:pPr/>
              <a:t>‹#›</a:t>
            </a:fld>
            <a:endParaRPr lang="fa-IR"/>
          </a:p>
        </p:txBody>
      </p:sp>
    </p:spTree>
    <p:extLst>
      <p:ext uri="{BB962C8B-B14F-4D97-AF65-F5344CB8AC3E}">
        <p14:creationId xmlns:p14="http://schemas.microsoft.com/office/powerpoint/2010/main" val="11346824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F75A1DC0-06B4-4FC0-9510-27378C7E1BD7}" type="datetimeFigureOut">
              <a:rPr lang="fa-IR" smtClean="0"/>
              <a:pPr>
                <a:defRPr/>
              </a:pPr>
              <a:t>22/04/1435</a:t>
            </a:fld>
            <a:endParaRPr lang="fa-IR"/>
          </a:p>
        </p:txBody>
      </p:sp>
      <p:sp>
        <p:nvSpPr>
          <p:cNvPr id="5" name="Footer Placeholder 4"/>
          <p:cNvSpPr>
            <a:spLocks noGrp="1"/>
          </p:cNvSpPr>
          <p:nvPr>
            <p:ph type="ftr" sz="quarter" idx="11"/>
          </p:nvPr>
        </p:nvSpPr>
        <p:spPr/>
        <p:txBody>
          <a:bodyPr/>
          <a:lstStyle/>
          <a:p>
            <a:pPr>
              <a:defRPr/>
            </a:pPr>
            <a:endParaRPr lang="fa-IR"/>
          </a:p>
        </p:txBody>
      </p:sp>
      <p:sp>
        <p:nvSpPr>
          <p:cNvPr id="6" name="Slide Number Placeholder 5"/>
          <p:cNvSpPr>
            <a:spLocks noGrp="1"/>
          </p:cNvSpPr>
          <p:nvPr>
            <p:ph type="sldNum" sz="quarter" idx="12"/>
          </p:nvPr>
        </p:nvSpPr>
        <p:spPr/>
        <p:txBody>
          <a:bodyPr/>
          <a:lstStyle/>
          <a:p>
            <a:fld id="{16A691ED-F2F7-4BDA-8079-C79E89779E8F}" type="slidenum">
              <a:rPr lang="ar-SA" smtClean="0"/>
              <a:pPr/>
              <a:t>‹#›</a:t>
            </a:fld>
            <a:endParaRPr lang="fa-IR"/>
          </a:p>
        </p:txBody>
      </p:sp>
    </p:spTree>
    <p:extLst>
      <p:ext uri="{BB962C8B-B14F-4D97-AF65-F5344CB8AC3E}">
        <p14:creationId xmlns:p14="http://schemas.microsoft.com/office/powerpoint/2010/main" val="493144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fld id="{27445459-076C-4FED-9032-5CE6D61CFC39}" type="datetimeFigureOut">
              <a:rPr lang="fa-IR" smtClean="0"/>
              <a:pPr>
                <a:defRPr/>
              </a:pPr>
              <a:t>22/04/1435</a:t>
            </a:fld>
            <a:endParaRPr lang="fa-IR"/>
          </a:p>
        </p:txBody>
      </p:sp>
      <p:sp>
        <p:nvSpPr>
          <p:cNvPr id="6" name="Footer Placeholder 5"/>
          <p:cNvSpPr>
            <a:spLocks noGrp="1"/>
          </p:cNvSpPr>
          <p:nvPr>
            <p:ph type="ftr" sz="quarter" idx="11"/>
          </p:nvPr>
        </p:nvSpPr>
        <p:spPr/>
        <p:txBody>
          <a:bodyPr/>
          <a:lstStyle/>
          <a:p>
            <a:pPr>
              <a:defRPr/>
            </a:pPr>
            <a:endParaRPr lang="fa-IR"/>
          </a:p>
        </p:txBody>
      </p:sp>
      <p:sp>
        <p:nvSpPr>
          <p:cNvPr id="7" name="Slide Number Placeholder 6"/>
          <p:cNvSpPr>
            <a:spLocks noGrp="1"/>
          </p:cNvSpPr>
          <p:nvPr>
            <p:ph type="sldNum" sz="quarter" idx="12"/>
          </p:nvPr>
        </p:nvSpPr>
        <p:spPr/>
        <p:txBody>
          <a:bodyPr/>
          <a:lstStyle/>
          <a:p>
            <a:fld id="{18926200-F882-4182-A7CF-1FA4A8BDAC53}" type="slidenum">
              <a:rPr lang="ar-SA" smtClean="0"/>
              <a:pPr/>
              <a:t>‹#›</a:t>
            </a:fld>
            <a:endParaRPr lang="fa-IR"/>
          </a:p>
        </p:txBody>
      </p:sp>
    </p:spTree>
    <p:extLst>
      <p:ext uri="{BB962C8B-B14F-4D97-AF65-F5344CB8AC3E}">
        <p14:creationId xmlns:p14="http://schemas.microsoft.com/office/powerpoint/2010/main" val="3738998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fld id="{316078A8-D321-40A8-92F9-9379CCD55566}" type="datetimeFigureOut">
              <a:rPr lang="fa-IR" smtClean="0"/>
              <a:pPr>
                <a:defRPr/>
              </a:pPr>
              <a:t>22/04/1435</a:t>
            </a:fld>
            <a:endParaRPr lang="fa-IR"/>
          </a:p>
        </p:txBody>
      </p:sp>
      <p:sp>
        <p:nvSpPr>
          <p:cNvPr id="8" name="Footer Placeholder 7"/>
          <p:cNvSpPr>
            <a:spLocks noGrp="1"/>
          </p:cNvSpPr>
          <p:nvPr>
            <p:ph type="ftr" sz="quarter" idx="11"/>
          </p:nvPr>
        </p:nvSpPr>
        <p:spPr/>
        <p:txBody>
          <a:bodyPr/>
          <a:lstStyle/>
          <a:p>
            <a:pPr>
              <a:defRPr/>
            </a:pPr>
            <a:endParaRPr lang="fa-IR"/>
          </a:p>
        </p:txBody>
      </p:sp>
      <p:sp>
        <p:nvSpPr>
          <p:cNvPr id="9" name="Slide Number Placeholder 8"/>
          <p:cNvSpPr>
            <a:spLocks noGrp="1"/>
          </p:cNvSpPr>
          <p:nvPr>
            <p:ph type="sldNum" sz="quarter" idx="12"/>
          </p:nvPr>
        </p:nvSpPr>
        <p:spPr/>
        <p:txBody>
          <a:bodyPr/>
          <a:lstStyle/>
          <a:p>
            <a:fld id="{0D8B410B-9DE4-4F85-9BBD-06AEE4BFFFE4}" type="slidenum">
              <a:rPr lang="ar-SA" smtClean="0"/>
              <a:pPr/>
              <a:t>‹#›</a:t>
            </a:fld>
            <a:endParaRPr lang="fa-IR"/>
          </a:p>
        </p:txBody>
      </p:sp>
    </p:spTree>
    <p:extLst>
      <p:ext uri="{BB962C8B-B14F-4D97-AF65-F5344CB8AC3E}">
        <p14:creationId xmlns:p14="http://schemas.microsoft.com/office/powerpoint/2010/main" val="1471135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fld id="{6BC8D146-DB51-4420-87BC-DD3B438181DA}" type="datetimeFigureOut">
              <a:rPr lang="fa-IR" smtClean="0"/>
              <a:pPr>
                <a:defRPr/>
              </a:pPr>
              <a:t>22/04/1435</a:t>
            </a:fld>
            <a:endParaRPr lang="fa-IR"/>
          </a:p>
        </p:txBody>
      </p:sp>
      <p:sp>
        <p:nvSpPr>
          <p:cNvPr id="4" name="Footer Placeholder 3"/>
          <p:cNvSpPr>
            <a:spLocks noGrp="1"/>
          </p:cNvSpPr>
          <p:nvPr>
            <p:ph type="ftr" sz="quarter" idx="11"/>
          </p:nvPr>
        </p:nvSpPr>
        <p:spPr/>
        <p:txBody>
          <a:bodyPr/>
          <a:lstStyle/>
          <a:p>
            <a:pPr>
              <a:defRPr/>
            </a:pPr>
            <a:endParaRPr lang="fa-IR"/>
          </a:p>
        </p:txBody>
      </p:sp>
      <p:sp>
        <p:nvSpPr>
          <p:cNvPr id="5" name="Slide Number Placeholder 4"/>
          <p:cNvSpPr>
            <a:spLocks noGrp="1"/>
          </p:cNvSpPr>
          <p:nvPr>
            <p:ph type="sldNum" sz="quarter" idx="12"/>
          </p:nvPr>
        </p:nvSpPr>
        <p:spPr/>
        <p:txBody>
          <a:bodyPr/>
          <a:lstStyle/>
          <a:p>
            <a:fld id="{5D5D04DC-9410-4F5E-BF03-65570C4909C0}" type="slidenum">
              <a:rPr lang="ar-SA" smtClean="0"/>
              <a:pPr/>
              <a:t>‹#›</a:t>
            </a:fld>
            <a:endParaRPr lang="fa-IR"/>
          </a:p>
        </p:txBody>
      </p:sp>
    </p:spTree>
    <p:extLst>
      <p:ext uri="{BB962C8B-B14F-4D97-AF65-F5344CB8AC3E}">
        <p14:creationId xmlns:p14="http://schemas.microsoft.com/office/powerpoint/2010/main" val="707199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B79923C2-CBCE-433B-B496-F2449489B768}" type="datetimeFigureOut">
              <a:rPr lang="fa-IR" smtClean="0"/>
              <a:pPr>
                <a:defRPr/>
              </a:pPr>
              <a:t>22/04/1435</a:t>
            </a:fld>
            <a:endParaRPr lang="fa-IR"/>
          </a:p>
        </p:txBody>
      </p:sp>
      <p:sp>
        <p:nvSpPr>
          <p:cNvPr id="3" name="Footer Placeholder 2"/>
          <p:cNvSpPr>
            <a:spLocks noGrp="1"/>
          </p:cNvSpPr>
          <p:nvPr>
            <p:ph type="ftr" sz="quarter" idx="11"/>
          </p:nvPr>
        </p:nvSpPr>
        <p:spPr/>
        <p:txBody>
          <a:bodyPr/>
          <a:lstStyle/>
          <a:p>
            <a:pPr>
              <a:defRPr/>
            </a:pPr>
            <a:endParaRPr lang="fa-IR"/>
          </a:p>
        </p:txBody>
      </p:sp>
      <p:sp>
        <p:nvSpPr>
          <p:cNvPr id="4" name="Slide Number Placeholder 3"/>
          <p:cNvSpPr>
            <a:spLocks noGrp="1"/>
          </p:cNvSpPr>
          <p:nvPr>
            <p:ph type="sldNum" sz="quarter" idx="12"/>
          </p:nvPr>
        </p:nvSpPr>
        <p:spPr/>
        <p:txBody>
          <a:bodyPr/>
          <a:lstStyle/>
          <a:p>
            <a:fld id="{5D819EFB-1612-419D-BD52-ACA50A058152}" type="slidenum">
              <a:rPr lang="ar-SA" smtClean="0"/>
              <a:pPr/>
              <a:t>‹#›</a:t>
            </a:fld>
            <a:endParaRPr lang="fa-IR"/>
          </a:p>
        </p:txBody>
      </p:sp>
    </p:spTree>
    <p:extLst>
      <p:ext uri="{BB962C8B-B14F-4D97-AF65-F5344CB8AC3E}">
        <p14:creationId xmlns:p14="http://schemas.microsoft.com/office/powerpoint/2010/main" val="1658387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7C4F5EB6-591F-4946-B045-FAE28B1A6BCA}" type="datetimeFigureOut">
              <a:rPr lang="fa-IR" smtClean="0"/>
              <a:pPr>
                <a:defRPr/>
              </a:pPr>
              <a:t>22/04/1435</a:t>
            </a:fld>
            <a:endParaRPr lang="fa-IR"/>
          </a:p>
        </p:txBody>
      </p:sp>
      <p:sp>
        <p:nvSpPr>
          <p:cNvPr id="6" name="Footer Placeholder 5"/>
          <p:cNvSpPr>
            <a:spLocks noGrp="1"/>
          </p:cNvSpPr>
          <p:nvPr>
            <p:ph type="ftr" sz="quarter" idx="11"/>
          </p:nvPr>
        </p:nvSpPr>
        <p:spPr/>
        <p:txBody>
          <a:bodyPr/>
          <a:lstStyle/>
          <a:p>
            <a:pPr>
              <a:defRPr/>
            </a:pPr>
            <a:endParaRPr lang="fa-IR"/>
          </a:p>
        </p:txBody>
      </p:sp>
      <p:sp>
        <p:nvSpPr>
          <p:cNvPr id="7" name="Slide Number Placeholder 6"/>
          <p:cNvSpPr>
            <a:spLocks noGrp="1"/>
          </p:cNvSpPr>
          <p:nvPr>
            <p:ph type="sldNum" sz="quarter" idx="12"/>
          </p:nvPr>
        </p:nvSpPr>
        <p:spPr/>
        <p:txBody>
          <a:bodyPr/>
          <a:lstStyle/>
          <a:p>
            <a:fld id="{4058C30F-8575-436B-951B-5D43AB401863}" type="slidenum">
              <a:rPr lang="ar-SA" smtClean="0"/>
              <a:pPr/>
              <a:t>‹#›</a:t>
            </a:fld>
            <a:endParaRPr lang="fa-IR"/>
          </a:p>
        </p:txBody>
      </p:sp>
    </p:spTree>
    <p:extLst>
      <p:ext uri="{BB962C8B-B14F-4D97-AF65-F5344CB8AC3E}">
        <p14:creationId xmlns:p14="http://schemas.microsoft.com/office/powerpoint/2010/main" val="286830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6A531449-D7D8-47FD-84BB-AF3CAAA697A2}" type="datetimeFigureOut">
              <a:rPr lang="fa-IR" smtClean="0"/>
              <a:pPr>
                <a:defRPr/>
              </a:pPr>
              <a:t>22/04/1435</a:t>
            </a:fld>
            <a:endParaRPr lang="fa-IR"/>
          </a:p>
        </p:txBody>
      </p:sp>
      <p:sp>
        <p:nvSpPr>
          <p:cNvPr id="6" name="Footer Placeholder 5"/>
          <p:cNvSpPr>
            <a:spLocks noGrp="1"/>
          </p:cNvSpPr>
          <p:nvPr>
            <p:ph type="ftr" sz="quarter" idx="11"/>
          </p:nvPr>
        </p:nvSpPr>
        <p:spPr/>
        <p:txBody>
          <a:bodyPr/>
          <a:lstStyle/>
          <a:p>
            <a:pPr>
              <a:defRPr/>
            </a:pPr>
            <a:endParaRPr lang="fa-IR"/>
          </a:p>
        </p:txBody>
      </p:sp>
      <p:sp>
        <p:nvSpPr>
          <p:cNvPr id="7" name="Slide Number Placeholder 6"/>
          <p:cNvSpPr>
            <a:spLocks noGrp="1"/>
          </p:cNvSpPr>
          <p:nvPr>
            <p:ph type="sldNum" sz="quarter" idx="12"/>
          </p:nvPr>
        </p:nvSpPr>
        <p:spPr/>
        <p:txBody>
          <a:bodyPr/>
          <a:lstStyle/>
          <a:p>
            <a:fld id="{1470C7D3-6543-48FC-9A01-4A3EC8BD5495}" type="slidenum">
              <a:rPr lang="ar-SA" smtClean="0"/>
              <a:pPr/>
              <a:t>‹#›</a:t>
            </a:fld>
            <a:endParaRPr lang="fa-IR"/>
          </a:p>
        </p:txBody>
      </p:sp>
    </p:spTree>
    <p:extLst>
      <p:ext uri="{BB962C8B-B14F-4D97-AF65-F5344CB8AC3E}">
        <p14:creationId xmlns:p14="http://schemas.microsoft.com/office/powerpoint/2010/main" val="23324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EFB7B9DB-D2E0-4C47-9DA9-72147920CE37}" type="datetimeFigureOut">
              <a:rPr lang="fa-IR" smtClean="0"/>
              <a:pPr>
                <a:defRPr/>
              </a:pPr>
              <a:t>22/04/1435</a:t>
            </a:fld>
            <a:endParaRPr lang="fa-IR"/>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fa-IR"/>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0E9F5B6E-4433-420F-9A76-6AA52EEA4309}" type="slidenum">
              <a:rPr lang="ar-SA" smtClean="0"/>
              <a:pPr/>
              <a:t>‹#›</a:t>
            </a:fld>
            <a:endParaRPr lang="fa-IR"/>
          </a:p>
        </p:txBody>
      </p:sp>
    </p:spTree>
    <p:extLst>
      <p:ext uri="{BB962C8B-B14F-4D97-AF65-F5344CB8AC3E}">
        <p14:creationId xmlns:p14="http://schemas.microsoft.com/office/powerpoint/2010/main" val="3112356058"/>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 id="2147483748" r:id="rId13"/>
    <p:sldLayoutId id="2147483749" r:id="rId14"/>
    <p:sldLayoutId id="2147483750" r:id="rId15"/>
    <p:sldLayoutId id="214748375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AutoShape 2"/>
          <p:cNvSpPr>
            <a:spLocks noGrp="1" noChangeArrowheads="1"/>
          </p:cNvSpPr>
          <p:nvPr>
            <p:ph type="title"/>
          </p:nvPr>
        </p:nvSpPr>
        <p:spPr>
          <a:xfrm>
            <a:off x="285750" y="142875"/>
            <a:ext cx="8572500" cy="928688"/>
          </a:xfrm>
          <a:prstGeom prst="horizontalScroll">
            <a:avLst>
              <a:gd name="adj" fmla="val 12500"/>
            </a:avLst>
          </a:prstGeom>
          <a:solidFill>
            <a:schemeClr val="accent1"/>
          </a:solidFill>
          <a:ln>
            <a:solidFill>
              <a:schemeClr val="tx1"/>
            </a:solidFill>
            <a:round/>
            <a:headEnd/>
            <a:tailEnd/>
          </a:ln>
        </p:spPr>
        <p:txBody>
          <a:bodyPr wrap="none">
            <a:normAutofit fontScale="90000"/>
          </a:bodyPr>
          <a:lstStyle/>
          <a:p>
            <a:pPr eaLnBrk="1" hangingPunct="1"/>
            <a:r>
              <a:rPr lang="fa-IR" sz="4000" b="1" smtClean="0">
                <a:latin typeface="Times" panose="02020603050405020304" pitchFamily="18" charset="0"/>
                <a:cs typeface="Titr" pitchFamily="2" charset="-78"/>
              </a:rPr>
              <a:t>شيوه ارائه مطالب علمي و فني</a:t>
            </a:r>
            <a:r>
              <a:rPr lang="en-US" sz="4000" b="1" smtClean="0">
                <a:latin typeface="Times" panose="02020603050405020304" pitchFamily="18" charset="0"/>
                <a:cs typeface="Titr" pitchFamily="2" charset="-78"/>
              </a:rPr>
              <a:t> </a:t>
            </a:r>
            <a:endParaRPr lang="fa-IR" sz="4000" smtClean="0">
              <a:solidFill>
                <a:srgbClr val="FFFF00"/>
              </a:solidFill>
              <a:latin typeface="Times" panose="02020603050405020304" pitchFamily="18" charset="0"/>
              <a:cs typeface="Titr" pitchFamily="2" charset="-78"/>
            </a:endParaRPr>
          </a:p>
        </p:txBody>
      </p:sp>
      <p:sp>
        <p:nvSpPr>
          <p:cNvPr id="3" name="Content Placeholder 2"/>
          <p:cNvSpPr>
            <a:spLocks noGrp="1"/>
          </p:cNvSpPr>
          <p:nvPr>
            <p:ph idx="1"/>
          </p:nvPr>
        </p:nvSpPr>
        <p:spPr>
          <a:xfrm>
            <a:off x="285750" y="1214438"/>
            <a:ext cx="8572500" cy="5429250"/>
          </a:xfrm>
        </p:spPr>
        <p:txBody>
          <a:bodyPr>
            <a:normAutofit lnSpcReduction="10000"/>
          </a:bodyPr>
          <a:lstStyle/>
          <a:p>
            <a:pPr algn="ctr" eaLnBrk="1" hangingPunct="1">
              <a:lnSpc>
                <a:spcPct val="80000"/>
              </a:lnSpc>
              <a:buFont typeface="Arial" panose="020B0604020202020204" pitchFamily="34" charset="0"/>
              <a:buNone/>
            </a:pPr>
            <a:endParaRPr lang="fa-IR" sz="3300" smtClean="0">
              <a:cs typeface="Titr" pitchFamily="2" charset="-78"/>
            </a:endParaRPr>
          </a:p>
          <a:p>
            <a:pPr algn="ctr" eaLnBrk="1" hangingPunct="1">
              <a:lnSpc>
                <a:spcPct val="80000"/>
              </a:lnSpc>
              <a:buClr>
                <a:srgbClr val="FF0000"/>
              </a:buClr>
              <a:buFont typeface="Wingdings" panose="05000000000000000000" pitchFamily="2" charset="2"/>
              <a:buChar char="q"/>
            </a:pPr>
            <a:r>
              <a:rPr lang="fa-IR" sz="3600" smtClean="0">
                <a:cs typeface="Titr" pitchFamily="2" charset="-78"/>
              </a:rPr>
              <a:t> فهرست مطالب</a:t>
            </a:r>
          </a:p>
          <a:p>
            <a:pPr algn="ctr" eaLnBrk="1" hangingPunct="1">
              <a:lnSpc>
                <a:spcPct val="80000"/>
              </a:lnSpc>
              <a:buFont typeface="Arial" panose="020B0604020202020204" pitchFamily="34" charset="0"/>
              <a:buNone/>
            </a:pPr>
            <a:endParaRPr lang="fa-IR" sz="3300" smtClean="0">
              <a:cs typeface="Titr" pitchFamily="2" charset="-78"/>
            </a:endParaRPr>
          </a:p>
          <a:p>
            <a:pPr eaLnBrk="1" hangingPunct="1">
              <a:lnSpc>
                <a:spcPct val="80000"/>
              </a:lnSpc>
              <a:buClr>
                <a:srgbClr val="FF0000"/>
              </a:buClr>
              <a:buFont typeface="Wingdings" panose="05000000000000000000" pitchFamily="2" charset="2"/>
              <a:buChar char="ü"/>
            </a:pPr>
            <a:r>
              <a:rPr lang="fa-IR" sz="2800" smtClean="0">
                <a:cs typeface="Titr" pitchFamily="2" charset="-78"/>
              </a:rPr>
              <a:t> ارائه</a:t>
            </a:r>
          </a:p>
          <a:p>
            <a:pPr eaLnBrk="1" hangingPunct="1">
              <a:lnSpc>
                <a:spcPct val="80000"/>
              </a:lnSpc>
              <a:buClr>
                <a:srgbClr val="FF0000"/>
              </a:buClr>
              <a:buFont typeface="Wingdings" panose="05000000000000000000" pitchFamily="2" charset="2"/>
              <a:buChar char="ü"/>
            </a:pPr>
            <a:r>
              <a:rPr lang="fa-IR" sz="2800" smtClean="0">
                <a:cs typeface="Titr" pitchFamily="2" charset="-78"/>
              </a:rPr>
              <a:t> ارائه شفاهي</a:t>
            </a:r>
          </a:p>
          <a:p>
            <a:pPr eaLnBrk="1" hangingPunct="1">
              <a:lnSpc>
                <a:spcPct val="80000"/>
              </a:lnSpc>
              <a:buClr>
                <a:srgbClr val="FF0000"/>
              </a:buClr>
              <a:buFont typeface="Wingdings" panose="05000000000000000000" pitchFamily="2" charset="2"/>
              <a:buChar char="ü"/>
            </a:pPr>
            <a:r>
              <a:rPr lang="fa-IR" sz="2800" smtClean="0">
                <a:cs typeface="Titr" pitchFamily="2" charset="-78"/>
              </a:rPr>
              <a:t> ارائه کتبي </a:t>
            </a:r>
          </a:p>
          <a:p>
            <a:pPr algn="ctr" eaLnBrk="1" hangingPunct="1">
              <a:lnSpc>
                <a:spcPct val="80000"/>
              </a:lnSpc>
              <a:buClr>
                <a:srgbClr val="FF0000"/>
              </a:buClr>
              <a:buFont typeface="Wingdings" panose="05000000000000000000" pitchFamily="2" charset="2"/>
              <a:buChar char="ü"/>
            </a:pPr>
            <a:r>
              <a:rPr lang="fa-IR" sz="2000" smtClean="0">
                <a:cs typeface="Titr" pitchFamily="2" charset="-78"/>
              </a:rPr>
              <a:t> </a:t>
            </a:r>
            <a:r>
              <a:rPr lang="fa-IR" sz="2400" smtClean="0">
                <a:cs typeface="Titr" pitchFamily="2" charset="-78"/>
              </a:rPr>
              <a:t>گزارشات و متون فني</a:t>
            </a:r>
          </a:p>
          <a:p>
            <a:pPr algn="ctr" eaLnBrk="1" hangingPunct="1">
              <a:lnSpc>
                <a:spcPct val="80000"/>
              </a:lnSpc>
              <a:buClr>
                <a:srgbClr val="FF0000"/>
              </a:buClr>
              <a:buFont typeface="Wingdings" panose="05000000000000000000" pitchFamily="2" charset="2"/>
              <a:buChar char="ü"/>
            </a:pPr>
            <a:r>
              <a:rPr lang="fa-IR" sz="2400" smtClean="0">
                <a:cs typeface="Titr" pitchFamily="2" charset="-78"/>
              </a:rPr>
              <a:t>مقاله</a:t>
            </a:r>
          </a:p>
          <a:p>
            <a:pPr algn="ctr" eaLnBrk="1" hangingPunct="1">
              <a:lnSpc>
                <a:spcPct val="80000"/>
              </a:lnSpc>
              <a:buClr>
                <a:srgbClr val="FF0000"/>
              </a:buClr>
              <a:buFont typeface="Wingdings" panose="05000000000000000000" pitchFamily="2" charset="2"/>
              <a:buChar char="ü"/>
            </a:pPr>
            <a:r>
              <a:rPr lang="fa-IR" sz="2400" smtClean="0">
                <a:cs typeface="Titr" pitchFamily="2" charset="-78"/>
              </a:rPr>
              <a:t>پايان نامه – رساله</a:t>
            </a:r>
            <a:endParaRPr lang="en-US" sz="2400" smtClean="0">
              <a:cs typeface="Titr" pitchFamily="2" charset="-78"/>
            </a:endParaRPr>
          </a:p>
          <a:p>
            <a:pPr algn="ctr" eaLnBrk="1" hangingPunct="1">
              <a:lnSpc>
                <a:spcPct val="80000"/>
              </a:lnSpc>
              <a:buClr>
                <a:srgbClr val="FF0000"/>
              </a:buClr>
              <a:buFont typeface="Wingdings" panose="05000000000000000000" pitchFamily="2" charset="2"/>
              <a:buChar char="ü"/>
            </a:pPr>
            <a:r>
              <a:rPr lang="fa-IR" sz="2400" smtClean="0">
                <a:cs typeface="Titr" pitchFamily="2" charset="-78"/>
              </a:rPr>
              <a:t>طرح پژوهشي</a:t>
            </a:r>
          </a:p>
          <a:p>
            <a:pPr algn="ctr" eaLnBrk="1" hangingPunct="1">
              <a:lnSpc>
                <a:spcPct val="80000"/>
              </a:lnSpc>
              <a:buFont typeface="Arial" panose="020B0604020202020204" pitchFamily="34" charset="0"/>
              <a:buNone/>
            </a:pPr>
            <a:endParaRPr lang="en-US" sz="2400" smtClean="0">
              <a:cs typeface="Titr" pitchFamily="2" charset="-78"/>
            </a:endParaRPr>
          </a:p>
          <a:p>
            <a:pPr algn="ctr" eaLnBrk="1" hangingPunct="1">
              <a:lnSpc>
                <a:spcPct val="80000"/>
              </a:lnSpc>
              <a:buFont typeface="Arial" panose="020B0604020202020204" pitchFamily="34" charset="0"/>
              <a:buNone/>
            </a:pPr>
            <a:endParaRPr lang="en-US" sz="2400" smtClean="0">
              <a:cs typeface="Titr" pitchFamily="2" charset="-78"/>
            </a:endParaRPr>
          </a:p>
          <a:p>
            <a:pPr algn="just" rtl="0" eaLnBrk="1" hangingPunct="1">
              <a:lnSpc>
                <a:spcPct val="80000"/>
              </a:lnSpc>
              <a:buFont typeface="Arial" panose="020B0604020202020204" pitchFamily="34" charset="0"/>
              <a:buNone/>
            </a:pPr>
            <a:r>
              <a:rPr lang="en-US" sz="1600" smtClean="0">
                <a:latin typeface="Times" panose="02020603050405020304" pitchFamily="18" charset="0"/>
                <a:cs typeface="Arial" panose="020B0604020202020204" pitchFamily="34" charset="0"/>
              </a:rPr>
              <a:t> Presentation                                                           Slide </a:t>
            </a:r>
            <a:fld id="{5BF57678-A176-4AFB-8A50-024D3C3EA3B8}" type="slidenum">
              <a:rPr lang="ar-SA" sz="1600" smtClean="0">
                <a:latin typeface="Times" panose="02020603050405020304" pitchFamily="18" charset="0"/>
              </a:rPr>
              <a:pPr algn="just" rtl="0" eaLnBrk="1" hangingPunct="1">
                <a:lnSpc>
                  <a:spcPct val="80000"/>
                </a:lnSpc>
                <a:buFont typeface="Arial" panose="020B0604020202020204" pitchFamily="34" charset="0"/>
                <a:buNone/>
              </a:pPr>
              <a:t>1</a:t>
            </a:fld>
            <a:r>
              <a:rPr lang="en-US" sz="1600" smtClean="0">
                <a:latin typeface="Times" panose="02020603050405020304" pitchFamily="18" charset="0"/>
                <a:cs typeface="Arial" panose="020B0604020202020204" pitchFamily="34" charset="0"/>
              </a:rPr>
              <a:t>                                                           2008</a:t>
            </a:r>
            <a:endParaRPr lang="fa-IR" sz="160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AutoShape 2"/>
          <p:cNvSpPr>
            <a:spLocks noGrp="1" noChangeArrowheads="1"/>
          </p:cNvSpPr>
          <p:nvPr>
            <p:ph type="title"/>
          </p:nvPr>
        </p:nvSpPr>
        <p:spPr>
          <a:xfrm>
            <a:off x="285750" y="142875"/>
            <a:ext cx="8572500" cy="928688"/>
          </a:xfrm>
          <a:prstGeom prst="horizontalScroll">
            <a:avLst>
              <a:gd name="adj" fmla="val 12500"/>
            </a:avLst>
          </a:prstGeom>
          <a:solidFill>
            <a:schemeClr val="accent1"/>
          </a:solidFill>
          <a:ln>
            <a:solidFill>
              <a:schemeClr val="tx1"/>
            </a:solidFill>
            <a:round/>
            <a:headEnd/>
            <a:tailEnd/>
          </a:ln>
        </p:spPr>
        <p:txBody>
          <a:bodyPr wrap="none">
            <a:normAutofit fontScale="90000"/>
          </a:bodyPr>
          <a:lstStyle/>
          <a:p>
            <a:pPr eaLnBrk="1" hangingPunct="1"/>
            <a:r>
              <a:rPr lang="fa-IR" sz="4000" b="1" smtClean="0">
                <a:latin typeface="Times" panose="02020603050405020304" pitchFamily="18" charset="0"/>
                <a:cs typeface="Titr" pitchFamily="2" charset="-78"/>
              </a:rPr>
              <a:t>شيوه ارائه مطالب علمي و فني</a:t>
            </a:r>
            <a:r>
              <a:rPr lang="en-US" sz="4000" b="1" smtClean="0">
                <a:latin typeface="Times" panose="02020603050405020304" pitchFamily="18" charset="0"/>
                <a:cs typeface="Titr" pitchFamily="2" charset="-78"/>
              </a:rPr>
              <a:t> </a:t>
            </a:r>
            <a:endParaRPr lang="fa-IR" sz="4000" smtClean="0">
              <a:solidFill>
                <a:srgbClr val="FFFF00"/>
              </a:solidFill>
              <a:latin typeface="Times" panose="02020603050405020304" pitchFamily="18" charset="0"/>
              <a:cs typeface="Titr" pitchFamily="2" charset="-78"/>
            </a:endParaRPr>
          </a:p>
        </p:txBody>
      </p:sp>
      <p:sp>
        <p:nvSpPr>
          <p:cNvPr id="3" name="Content Placeholder 2"/>
          <p:cNvSpPr>
            <a:spLocks noGrp="1"/>
          </p:cNvSpPr>
          <p:nvPr>
            <p:ph idx="1"/>
          </p:nvPr>
        </p:nvSpPr>
        <p:spPr>
          <a:xfrm>
            <a:off x="285750" y="1214438"/>
            <a:ext cx="8572500" cy="5429250"/>
          </a:xfrm>
        </p:spPr>
        <p:txBody>
          <a:bodyPr>
            <a:normAutofit lnSpcReduction="10000"/>
          </a:bodyPr>
          <a:lstStyle/>
          <a:p>
            <a:pPr eaLnBrk="1" hangingPunct="1">
              <a:lnSpc>
                <a:spcPct val="80000"/>
              </a:lnSpc>
              <a:buFont typeface="Arial" panose="020B0604020202020204" pitchFamily="34" charset="0"/>
              <a:buNone/>
            </a:pPr>
            <a:endParaRPr lang="fa-IR" sz="2200" smtClean="0"/>
          </a:p>
          <a:p>
            <a:pPr algn="ctr" eaLnBrk="1" hangingPunct="1">
              <a:lnSpc>
                <a:spcPct val="80000"/>
              </a:lnSpc>
              <a:buClr>
                <a:srgbClr val="FF0000"/>
              </a:buClr>
              <a:buFont typeface="Wingdings" panose="05000000000000000000" pitchFamily="2" charset="2"/>
              <a:buChar char="q"/>
            </a:pPr>
            <a:r>
              <a:rPr lang="fa-IR" sz="3600" smtClean="0">
                <a:cs typeface="Titr" pitchFamily="2" charset="-78"/>
              </a:rPr>
              <a:t> خصوصيات ارائه شفاهي</a:t>
            </a:r>
          </a:p>
          <a:p>
            <a:pPr algn="ctr" eaLnBrk="1" hangingPunct="1">
              <a:lnSpc>
                <a:spcPct val="80000"/>
              </a:lnSpc>
              <a:buClr>
                <a:srgbClr val="FF0000"/>
              </a:buClr>
              <a:buFont typeface="Arial" panose="020B0604020202020204" pitchFamily="34" charset="0"/>
              <a:buNone/>
            </a:pPr>
            <a:endParaRPr lang="fa-IR" sz="2700" smtClean="0">
              <a:cs typeface="Titr" pitchFamily="2" charset="-78"/>
            </a:endParaRPr>
          </a:p>
          <a:p>
            <a:pPr eaLnBrk="1" hangingPunct="1">
              <a:lnSpc>
                <a:spcPct val="80000"/>
              </a:lnSpc>
              <a:buClr>
                <a:srgbClr val="FF0000"/>
              </a:buClr>
              <a:buFont typeface="Wingdings" panose="05000000000000000000" pitchFamily="2" charset="2"/>
              <a:buChar char="ü"/>
            </a:pPr>
            <a:r>
              <a:rPr lang="fa-IR" sz="2800" smtClean="0">
                <a:cs typeface="Titr" pitchFamily="2" charset="-78"/>
              </a:rPr>
              <a:t>حضوري</a:t>
            </a:r>
          </a:p>
          <a:p>
            <a:pPr eaLnBrk="1" hangingPunct="1">
              <a:lnSpc>
                <a:spcPct val="80000"/>
              </a:lnSpc>
              <a:buClr>
                <a:srgbClr val="FF0000"/>
              </a:buClr>
              <a:buFont typeface="Wingdings" panose="05000000000000000000" pitchFamily="2" charset="2"/>
              <a:buChar char="ü"/>
            </a:pPr>
            <a:r>
              <a:rPr lang="fa-IR" sz="2800" smtClean="0">
                <a:cs typeface="Titr" pitchFamily="2" charset="-78"/>
              </a:rPr>
              <a:t>زمان محدود (کنترل کيفي و کمي)</a:t>
            </a:r>
          </a:p>
          <a:p>
            <a:pPr eaLnBrk="1" hangingPunct="1">
              <a:lnSpc>
                <a:spcPct val="80000"/>
              </a:lnSpc>
              <a:buClr>
                <a:srgbClr val="FF0000"/>
              </a:buClr>
              <a:buFont typeface="Wingdings" panose="05000000000000000000" pitchFamily="2" charset="2"/>
              <a:buChar char="ü"/>
            </a:pPr>
            <a:r>
              <a:rPr lang="fa-IR" sz="2800" smtClean="0">
                <a:cs typeface="Titr" pitchFamily="2" charset="-78"/>
              </a:rPr>
              <a:t>مهارت و قابليت بالا</a:t>
            </a:r>
          </a:p>
          <a:p>
            <a:pPr eaLnBrk="1" hangingPunct="1">
              <a:lnSpc>
                <a:spcPct val="80000"/>
              </a:lnSpc>
              <a:buClr>
                <a:srgbClr val="FF0000"/>
              </a:buClr>
              <a:buFont typeface="Wingdings" panose="05000000000000000000" pitchFamily="2" charset="2"/>
              <a:buChar char="ü"/>
            </a:pPr>
            <a:r>
              <a:rPr lang="fa-IR" sz="2800" smtClean="0">
                <a:cs typeface="Titr" pitchFamily="2" charset="-78"/>
              </a:rPr>
              <a:t>سرعت تاثيرگذاري بالا</a:t>
            </a:r>
          </a:p>
          <a:p>
            <a:pPr eaLnBrk="1" hangingPunct="1">
              <a:lnSpc>
                <a:spcPct val="80000"/>
              </a:lnSpc>
              <a:buClr>
                <a:srgbClr val="FF0000"/>
              </a:buClr>
              <a:buFont typeface="Wingdings" panose="05000000000000000000" pitchFamily="2" charset="2"/>
              <a:buChar char="ü"/>
            </a:pPr>
            <a:r>
              <a:rPr lang="fa-IR" sz="2800" smtClean="0">
                <a:cs typeface="Titr" pitchFamily="2" charset="-78"/>
              </a:rPr>
              <a:t>احتمال اشتباه زياد (درجه استناد پائين)</a:t>
            </a:r>
          </a:p>
          <a:p>
            <a:pPr eaLnBrk="1" hangingPunct="1">
              <a:lnSpc>
                <a:spcPct val="80000"/>
              </a:lnSpc>
              <a:buClr>
                <a:srgbClr val="FF0000"/>
              </a:buClr>
              <a:buFont typeface="Wingdings" panose="05000000000000000000" pitchFamily="2" charset="2"/>
              <a:buChar char="ü"/>
            </a:pPr>
            <a:r>
              <a:rPr lang="fa-IR" sz="2800" smtClean="0">
                <a:cs typeface="Titr" pitchFamily="2" charset="-78"/>
              </a:rPr>
              <a:t>انتقال دوطرفه اطلاعات (طرح سوال و پاسخ)</a:t>
            </a:r>
          </a:p>
          <a:p>
            <a:pPr eaLnBrk="1" hangingPunct="1">
              <a:lnSpc>
                <a:spcPct val="80000"/>
              </a:lnSpc>
              <a:buClr>
                <a:srgbClr val="FF0000"/>
              </a:buClr>
              <a:buFont typeface="Wingdings" panose="05000000000000000000" pitchFamily="2" charset="2"/>
              <a:buChar char="ü"/>
            </a:pPr>
            <a:r>
              <a:rPr lang="fa-IR" sz="2800" smtClean="0">
                <a:cs typeface="Titr" pitchFamily="2" charset="-78"/>
              </a:rPr>
              <a:t>تعداد مخاطبين محدود</a:t>
            </a:r>
          </a:p>
          <a:p>
            <a:pPr eaLnBrk="1" hangingPunct="1">
              <a:lnSpc>
                <a:spcPct val="80000"/>
              </a:lnSpc>
              <a:buClr>
                <a:srgbClr val="FF0000"/>
              </a:buClr>
              <a:buFont typeface="Arial" panose="020B0604020202020204" pitchFamily="34" charset="0"/>
              <a:buNone/>
            </a:pPr>
            <a:endParaRPr lang="fa-IR" sz="2800" smtClean="0">
              <a:cs typeface="Titr" pitchFamily="2" charset="-78"/>
            </a:endParaRPr>
          </a:p>
          <a:p>
            <a:pPr eaLnBrk="1" hangingPunct="1">
              <a:lnSpc>
                <a:spcPct val="80000"/>
              </a:lnSpc>
              <a:buClr>
                <a:srgbClr val="FF0000"/>
              </a:buClr>
              <a:buFont typeface="Wingdings" panose="05000000000000000000" pitchFamily="2" charset="2"/>
              <a:buChar char="ü"/>
            </a:pPr>
            <a:endParaRPr lang="fa-IR" sz="2100" smtClean="0">
              <a:cs typeface="Titr" pitchFamily="2" charset="-78"/>
            </a:endParaRPr>
          </a:p>
          <a:p>
            <a:pPr algn="just" rtl="0" eaLnBrk="1" hangingPunct="1">
              <a:lnSpc>
                <a:spcPct val="80000"/>
              </a:lnSpc>
              <a:buFont typeface="Arial" panose="020B0604020202020204" pitchFamily="34" charset="0"/>
              <a:buNone/>
            </a:pPr>
            <a:r>
              <a:rPr lang="en-US" sz="1800" smtClean="0">
                <a:latin typeface="Times" panose="02020603050405020304" pitchFamily="18" charset="0"/>
                <a:cs typeface="Arial" panose="020B0604020202020204" pitchFamily="34" charset="0"/>
              </a:rPr>
              <a:t> </a:t>
            </a:r>
            <a:r>
              <a:rPr lang="en-US" sz="1600" smtClean="0">
                <a:latin typeface="Times" panose="02020603050405020304" pitchFamily="18" charset="0"/>
                <a:cs typeface="Arial" panose="020B0604020202020204" pitchFamily="34" charset="0"/>
              </a:rPr>
              <a:t>Presentation                                                         Slide </a:t>
            </a:r>
            <a:fld id="{4AD524B2-F7F3-4242-86FA-3D158A7C40DB}" type="slidenum">
              <a:rPr lang="ar-SA" sz="1600" smtClean="0">
                <a:latin typeface="Times" panose="02020603050405020304" pitchFamily="18" charset="0"/>
              </a:rPr>
              <a:pPr algn="just" rtl="0" eaLnBrk="1" hangingPunct="1">
                <a:lnSpc>
                  <a:spcPct val="80000"/>
                </a:lnSpc>
                <a:buFont typeface="Arial" panose="020B0604020202020204" pitchFamily="34" charset="0"/>
                <a:buNone/>
              </a:pPr>
              <a:t>10</a:t>
            </a:fld>
            <a:r>
              <a:rPr lang="en-US" sz="1600" smtClean="0">
                <a:latin typeface="Times" panose="02020603050405020304" pitchFamily="18" charset="0"/>
                <a:cs typeface="Arial" panose="020B0604020202020204" pitchFamily="34" charset="0"/>
              </a:rPr>
              <a:t>                                                             2008</a:t>
            </a:r>
            <a:endParaRPr lang="fa-IR" sz="160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AutoShape 2"/>
          <p:cNvSpPr>
            <a:spLocks noGrp="1" noChangeArrowheads="1"/>
          </p:cNvSpPr>
          <p:nvPr>
            <p:ph type="title"/>
          </p:nvPr>
        </p:nvSpPr>
        <p:spPr>
          <a:xfrm>
            <a:off x="285750" y="142875"/>
            <a:ext cx="8572500" cy="928688"/>
          </a:xfrm>
          <a:prstGeom prst="horizontalScroll">
            <a:avLst>
              <a:gd name="adj" fmla="val 12500"/>
            </a:avLst>
          </a:prstGeom>
          <a:solidFill>
            <a:schemeClr val="accent1"/>
          </a:solidFill>
          <a:ln>
            <a:solidFill>
              <a:schemeClr val="tx1"/>
            </a:solidFill>
            <a:round/>
            <a:headEnd/>
            <a:tailEnd/>
          </a:ln>
        </p:spPr>
        <p:txBody>
          <a:bodyPr wrap="none">
            <a:normAutofit fontScale="90000"/>
          </a:bodyPr>
          <a:lstStyle/>
          <a:p>
            <a:pPr eaLnBrk="1" hangingPunct="1"/>
            <a:r>
              <a:rPr lang="fa-IR" sz="4000" b="1" smtClean="0">
                <a:latin typeface="Times" panose="02020603050405020304" pitchFamily="18" charset="0"/>
                <a:cs typeface="Titr" pitchFamily="2" charset="-78"/>
              </a:rPr>
              <a:t>شيوه ارائه مطالب علمي و فني</a:t>
            </a:r>
            <a:r>
              <a:rPr lang="en-US" sz="4000" b="1" smtClean="0">
                <a:latin typeface="Times" panose="02020603050405020304" pitchFamily="18" charset="0"/>
                <a:cs typeface="Titr" pitchFamily="2" charset="-78"/>
              </a:rPr>
              <a:t> </a:t>
            </a:r>
            <a:endParaRPr lang="fa-IR" sz="4000" smtClean="0">
              <a:solidFill>
                <a:srgbClr val="FFFF00"/>
              </a:solidFill>
              <a:latin typeface="Times" panose="02020603050405020304" pitchFamily="18" charset="0"/>
              <a:cs typeface="Titr" pitchFamily="2" charset="-78"/>
            </a:endParaRPr>
          </a:p>
        </p:txBody>
      </p:sp>
      <p:sp>
        <p:nvSpPr>
          <p:cNvPr id="3" name="Content Placeholder 2"/>
          <p:cNvSpPr>
            <a:spLocks noGrp="1"/>
          </p:cNvSpPr>
          <p:nvPr>
            <p:ph idx="1"/>
          </p:nvPr>
        </p:nvSpPr>
        <p:spPr>
          <a:xfrm>
            <a:off x="285750" y="1214438"/>
            <a:ext cx="8572500" cy="5429250"/>
          </a:xfrm>
        </p:spPr>
        <p:txBody>
          <a:bodyPr>
            <a:normAutofit lnSpcReduction="10000"/>
          </a:bodyPr>
          <a:lstStyle/>
          <a:p>
            <a:pPr eaLnBrk="1" hangingPunct="1">
              <a:lnSpc>
                <a:spcPct val="80000"/>
              </a:lnSpc>
              <a:buFont typeface="Arial" panose="020B0604020202020204" pitchFamily="34" charset="0"/>
              <a:buNone/>
            </a:pPr>
            <a:endParaRPr lang="fa-IR" sz="2500" smtClean="0"/>
          </a:p>
          <a:p>
            <a:pPr algn="ctr" eaLnBrk="1" hangingPunct="1">
              <a:lnSpc>
                <a:spcPct val="80000"/>
              </a:lnSpc>
              <a:buClr>
                <a:srgbClr val="FF0000"/>
              </a:buClr>
              <a:buFont typeface="Wingdings" panose="05000000000000000000" pitchFamily="2" charset="2"/>
              <a:buChar char="q"/>
            </a:pPr>
            <a:r>
              <a:rPr lang="fa-IR" sz="3600" smtClean="0">
                <a:cs typeface="Titr" pitchFamily="2" charset="-78"/>
              </a:rPr>
              <a:t> اصول ارائه شفاهي</a:t>
            </a:r>
          </a:p>
          <a:p>
            <a:pPr algn="ctr" eaLnBrk="1" hangingPunct="1">
              <a:lnSpc>
                <a:spcPct val="80000"/>
              </a:lnSpc>
              <a:buClr>
                <a:srgbClr val="FF0000"/>
              </a:buClr>
              <a:buFont typeface="Arial" panose="020B0604020202020204" pitchFamily="34" charset="0"/>
              <a:buNone/>
            </a:pPr>
            <a:endParaRPr lang="fa-IR" sz="2600" smtClean="0">
              <a:cs typeface="Titr" pitchFamily="2" charset="-78"/>
            </a:endParaRPr>
          </a:p>
          <a:p>
            <a:pPr eaLnBrk="1" hangingPunct="1">
              <a:lnSpc>
                <a:spcPct val="80000"/>
              </a:lnSpc>
              <a:buClr>
                <a:srgbClr val="FF0000"/>
              </a:buClr>
              <a:buFont typeface="Wingdings" panose="05000000000000000000" pitchFamily="2" charset="2"/>
              <a:buChar char="ü"/>
            </a:pPr>
            <a:r>
              <a:rPr lang="fa-IR" sz="2800" smtClean="0">
                <a:cs typeface="Titr" pitchFamily="2" charset="-78"/>
              </a:rPr>
              <a:t>عنوان و حدود موضوع</a:t>
            </a:r>
          </a:p>
          <a:p>
            <a:pPr eaLnBrk="1" hangingPunct="1">
              <a:lnSpc>
                <a:spcPct val="80000"/>
              </a:lnSpc>
              <a:buClr>
                <a:srgbClr val="FF0000"/>
              </a:buClr>
              <a:buFont typeface="Wingdings" panose="05000000000000000000" pitchFamily="2" charset="2"/>
              <a:buChar char="ü"/>
            </a:pPr>
            <a:r>
              <a:rPr lang="fa-IR" sz="2800" smtClean="0">
                <a:cs typeface="Titr" pitchFamily="2" charset="-78"/>
              </a:rPr>
              <a:t>مقدمه جذاب</a:t>
            </a:r>
          </a:p>
          <a:p>
            <a:pPr eaLnBrk="1" hangingPunct="1">
              <a:lnSpc>
                <a:spcPct val="80000"/>
              </a:lnSpc>
              <a:buClr>
                <a:srgbClr val="FF0000"/>
              </a:buClr>
              <a:buFont typeface="Wingdings" panose="05000000000000000000" pitchFamily="2" charset="2"/>
              <a:buChar char="ü"/>
            </a:pPr>
            <a:r>
              <a:rPr lang="fa-IR" sz="2800" smtClean="0">
                <a:cs typeface="Titr" pitchFamily="2" charset="-78"/>
              </a:rPr>
              <a:t>زمانبندي و ساختار ارائه(حفظ توالي منطقي) </a:t>
            </a:r>
          </a:p>
          <a:p>
            <a:pPr eaLnBrk="1" hangingPunct="1">
              <a:lnSpc>
                <a:spcPct val="80000"/>
              </a:lnSpc>
              <a:buClr>
                <a:srgbClr val="FF0000"/>
              </a:buClr>
              <a:buFont typeface="Wingdings" panose="05000000000000000000" pitchFamily="2" charset="2"/>
              <a:buChar char="ü"/>
            </a:pPr>
            <a:r>
              <a:rPr lang="fa-IR" sz="2800" smtClean="0">
                <a:cs typeface="Titr" pitchFamily="2" charset="-78"/>
              </a:rPr>
              <a:t>تعداد مناسب اسلايد (20 الي 30 اسلايد براي 20 دقيقه)</a:t>
            </a:r>
          </a:p>
          <a:p>
            <a:pPr eaLnBrk="1" hangingPunct="1">
              <a:lnSpc>
                <a:spcPct val="80000"/>
              </a:lnSpc>
              <a:buClr>
                <a:srgbClr val="FF0000"/>
              </a:buClr>
              <a:buFont typeface="Wingdings" panose="05000000000000000000" pitchFamily="2" charset="2"/>
              <a:buChar char="ü"/>
            </a:pPr>
            <a:r>
              <a:rPr lang="fa-IR" sz="2800" smtClean="0">
                <a:cs typeface="Titr" pitchFamily="2" charset="-78"/>
              </a:rPr>
              <a:t>تعيين روشهاي استدلال و طرح سوالات</a:t>
            </a:r>
          </a:p>
          <a:p>
            <a:pPr eaLnBrk="1" hangingPunct="1">
              <a:lnSpc>
                <a:spcPct val="80000"/>
              </a:lnSpc>
              <a:buClr>
                <a:srgbClr val="FF0000"/>
              </a:buClr>
              <a:buFont typeface="Wingdings" panose="05000000000000000000" pitchFamily="2" charset="2"/>
              <a:buChar char="ü"/>
            </a:pPr>
            <a:r>
              <a:rPr lang="fa-IR" sz="2800" smtClean="0">
                <a:cs typeface="Titr" pitchFamily="2" charset="-78"/>
              </a:rPr>
              <a:t>نفوذ کلام و تسلط و خونسردي</a:t>
            </a:r>
          </a:p>
          <a:p>
            <a:pPr eaLnBrk="1" hangingPunct="1">
              <a:lnSpc>
                <a:spcPct val="80000"/>
              </a:lnSpc>
              <a:buClr>
                <a:srgbClr val="FF0000"/>
              </a:buClr>
              <a:buFont typeface="Wingdings" panose="05000000000000000000" pitchFamily="2" charset="2"/>
              <a:buChar char="ü"/>
            </a:pPr>
            <a:endParaRPr lang="en-US" sz="2500" smtClean="0">
              <a:cs typeface="Arial" panose="020B0604020202020204" pitchFamily="34" charset="0"/>
            </a:endParaRPr>
          </a:p>
          <a:p>
            <a:pPr eaLnBrk="1" hangingPunct="1">
              <a:lnSpc>
                <a:spcPct val="80000"/>
              </a:lnSpc>
              <a:buClr>
                <a:srgbClr val="FF0000"/>
              </a:buClr>
              <a:buFont typeface="Arial" panose="020B0604020202020204" pitchFamily="34" charset="0"/>
              <a:buNone/>
            </a:pPr>
            <a:endParaRPr lang="en-US" sz="2500" smtClean="0">
              <a:cs typeface="Arial" panose="020B0604020202020204" pitchFamily="34" charset="0"/>
            </a:endParaRPr>
          </a:p>
          <a:p>
            <a:pPr eaLnBrk="1" hangingPunct="1">
              <a:lnSpc>
                <a:spcPct val="80000"/>
              </a:lnSpc>
              <a:buClr>
                <a:srgbClr val="FF0000"/>
              </a:buClr>
              <a:buFont typeface="Wingdings" panose="05000000000000000000" pitchFamily="2" charset="2"/>
              <a:buChar char="ü"/>
            </a:pPr>
            <a:endParaRPr lang="fa-IR" sz="2500" smtClean="0"/>
          </a:p>
          <a:p>
            <a:pPr algn="just" rtl="0" eaLnBrk="1" hangingPunct="1">
              <a:lnSpc>
                <a:spcPct val="80000"/>
              </a:lnSpc>
              <a:buFont typeface="Arial" panose="020B0604020202020204" pitchFamily="34" charset="0"/>
              <a:buNone/>
            </a:pPr>
            <a:r>
              <a:rPr lang="en-US" sz="1800" smtClean="0">
                <a:latin typeface="Times" panose="02020603050405020304" pitchFamily="18" charset="0"/>
                <a:cs typeface="Arial" panose="020B0604020202020204" pitchFamily="34" charset="0"/>
              </a:rPr>
              <a:t> </a:t>
            </a:r>
            <a:r>
              <a:rPr lang="en-US" sz="1600" smtClean="0">
                <a:latin typeface="Times" panose="02020603050405020304" pitchFamily="18" charset="0"/>
                <a:cs typeface="Arial" panose="020B0604020202020204" pitchFamily="34" charset="0"/>
              </a:rPr>
              <a:t>Presentation                                                          Slide </a:t>
            </a:r>
            <a:fld id="{A6057FCA-1C27-4502-93FF-8A58A48165F9}" type="slidenum">
              <a:rPr lang="ar-SA" sz="1600" smtClean="0">
                <a:latin typeface="Times" panose="02020603050405020304" pitchFamily="18" charset="0"/>
              </a:rPr>
              <a:pPr algn="just" rtl="0" eaLnBrk="1" hangingPunct="1">
                <a:lnSpc>
                  <a:spcPct val="80000"/>
                </a:lnSpc>
                <a:buFont typeface="Arial" panose="020B0604020202020204" pitchFamily="34" charset="0"/>
                <a:buNone/>
              </a:pPr>
              <a:t>11</a:t>
            </a:fld>
            <a:r>
              <a:rPr lang="en-US" sz="1600" smtClean="0">
                <a:latin typeface="Times" panose="02020603050405020304" pitchFamily="18" charset="0"/>
                <a:cs typeface="Arial" panose="020B0604020202020204" pitchFamily="34" charset="0"/>
              </a:rPr>
              <a:t>                                                             2008</a:t>
            </a:r>
            <a:endParaRPr lang="fa-IR" sz="16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AutoShape 2"/>
          <p:cNvSpPr>
            <a:spLocks noGrp="1" noChangeArrowheads="1"/>
          </p:cNvSpPr>
          <p:nvPr>
            <p:ph type="title"/>
          </p:nvPr>
        </p:nvSpPr>
        <p:spPr>
          <a:xfrm>
            <a:off x="285750" y="142875"/>
            <a:ext cx="8572500" cy="928688"/>
          </a:xfrm>
          <a:prstGeom prst="horizontalScroll">
            <a:avLst>
              <a:gd name="adj" fmla="val 12500"/>
            </a:avLst>
          </a:prstGeom>
          <a:solidFill>
            <a:schemeClr val="accent1"/>
          </a:solidFill>
          <a:ln>
            <a:solidFill>
              <a:schemeClr val="tx1"/>
            </a:solidFill>
            <a:round/>
            <a:headEnd/>
            <a:tailEnd/>
          </a:ln>
        </p:spPr>
        <p:txBody>
          <a:bodyPr wrap="none">
            <a:normAutofit fontScale="90000"/>
          </a:bodyPr>
          <a:lstStyle/>
          <a:p>
            <a:pPr eaLnBrk="1" hangingPunct="1"/>
            <a:r>
              <a:rPr lang="fa-IR" sz="4000" b="1" smtClean="0">
                <a:latin typeface="Times" panose="02020603050405020304" pitchFamily="18" charset="0"/>
                <a:cs typeface="Titr" pitchFamily="2" charset="-78"/>
              </a:rPr>
              <a:t>شيوه ارائه مطالب علمي و فني</a:t>
            </a:r>
            <a:r>
              <a:rPr lang="en-US" sz="4000" b="1" smtClean="0">
                <a:latin typeface="Times" panose="02020603050405020304" pitchFamily="18" charset="0"/>
                <a:cs typeface="Titr" pitchFamily="2" charset="-78"/>
              </a:rPr>
              <a:t> </a:t>
            </a:r>
            <a:endParaRPr lang="fa-IR" sz="4000" smtClean="0">
              <a:solidFill>
                <a:srgbClr val="FFFF00"/>
              </a:solidFill>
              <a:latin typeface="Times" panose="02020603050405020304" pitchFamily="18" charset="0"/>
              <a:cs typeface="Titr" pitchFamily="2" charset="-78"/>
            </a:endParaRPr>
          </a:p>
        </p:txBody>
      </p:sp>
      <p:sp>
        <p:nvSpPr>
          <p:cNvPr id="3" name="Content Placeholder 2"/>
          <p:cNvSpPr>
            <a:spLocks noGrp="1"/>
          </p:cNvSpPr>
          <p:nvPr>
            <p:ph idx="1"/>
          </p:nvPr>
        </p:nvSpPr>
        <p:spPr>
          <a:xfrm>
            <a:off x="285750" y="1214438"/>
            <a:ext cx="8572500" cy="5429250"/>
          </a:xfrm>
        </p:spPr>
        <p:txBody>
          <a:bodyPr>
            <a:normAutofit lnSpcReduction="10000"/>
          </a:bodyPr>
          <a:lstStyle/>
          <a:p>
            <a:pPr eaLnBrk="1" hangingPunct="1">
              <a:lnSpc>
                <a:spcPct val="80000"/>
              </a:lnSpc>
              <a:buFont typeface="Arial" panose="020B0604020202020204" pitchFamily="34" charset="0"/>
              <a:buNone/>
            </a:pPr>
            <a:endParaRPr lang="fa-IR" sz="2200" smtClean="0"/>
          </a:p>
          <a:p>
            <a:pPr algn="ctr" eaLnBrk="1" hangingPunct="1">
              <a:lnSpc>
                <a:spcPct val="80000"/>
              </a:lnSpc>
              <a:buClr>
                <a:srgbClr val="FF0000"/>
              </a:buClr>
              <a:buFont typeface="Wingdings" panose="05000000000000000000" pitchFamily="2" charset="2"/>
              <a:buChar char="q"/>
            </a:pPr>
            <a:r>
              <a:rPr lang="fa-IR" sz="4100" smtClean="0">
                <a:cs typeface="Titr" pitchFamily="2" charset="-78"/>
              </a:rPr>
              <a:t> </a:t>
            </a:r>
            <a:r>
              <a:rPr lang="fa-IR" sz="3600" smtClean="0">
                <a:cs typeface="Titr" pitchFamily="2" charset="-78"/>
              </a:rPr>
              <a:t>اصول ارائه شفاهي</a:t>
            </a:r>
            <a:r>
              <a:rPr lang="fa-IR" sz="4100" smtClean="0">
                <a:cs typeface="Titr" pitchFamily="2" charset="-78"/>
              </a:rPr>
              <a:t> </a:t>
            </a:r>
            <a:r>
              <a:rPr lang="fa-IR" sz="1600" smtClean="0">
                <a:cs typeface="Titr" pitchFamily="2" charset="-78"/>
              </a:rPr>
              <a:t>(ادامه)</a:t>
            </a:r>
          </a:p>
          <a:p>
            <a:pPr algn="ctr" eaLnBrk="1" hangingPunct="1">
              <a:lnSpc>
                <a:spcPct val="80000"/>
              </a:lnSpc>
              <a:buClr>
                <a:srgbClr val="FF0000"/>
              </a:buClr>
              <a:buFont typeface="Arial" panose="020B0604020202020204" pitchFamily="34" charset="0"/>
              <a:buNone/>
            </a:pPr>
            <a:endParaRPr lang="fa-IR" sz="2400" smtClean="0">
              <a:cs typeface="Titr" pitchFamily="2" charset="-78"/>
            </a:endParaRPr>
          </a:p>
          <a:p>
            <a:pPr eaLnBrk="1" hangingPunct="1">
              <a:lnSpc>
                <a:spcPct val="80000"/>
              </a:lnSpc>
              <a:buClr>
                <a:srgbClr val="FF0000"/>
              </a:buClr>
              <a:buFont typeface="Wingdings" panose="05000000000000000000" pitchFamily="2" charset="2"/>
              <a:buChar char="ü"/>
            </a:pPr>
            <a:r>
              <a:rPr lang="fa-IR" sz="2800" smtClean="0">
                <a:cs typeface="Titr" pitchFamily="2" charset="-78"/>
              </a:rPr>
              <a:t>صداقت و دقت</a:t>
            </a:r>
          </a:p>
          <a:p>
            <a:pPr eaLnBrk="1" hangingPunct="1">
              <a:lnSpc>
                <a:spcPct val="80000"/>
              </a:lnSpc>
              <a:buClr>
                <a:srgbClr val="FF0000"/>
              </a:buClr>
              <a:buFont typeface="Wingdings" panose="05000000000000000000" pitchFamily="2" charset="2"/>
              <a:buChar char="ü"/>
            </a:pPr>
            <a:r>
              <a:rPr lang="fa-IR" sz="2800" smtClean="0">
                <a:cs typeface="Titr" pitchFamily="2" charset="-78"/>
              </a:rPr>
              <a:t>کنترل محيط(تقسيم نگاه)</a:t>
            </a:r>
          </a:p>
          <a:p>
            <a:pPr eaLnBrk="1" hangingPunct="1">
              <a:lnSpc>
                <a:spcPct val="80000"/>
              </a:lnSpc>
              <a:buClr>
                <a:srgbClr val="FF0000"/>
              </a:buClr>
              <a:buFont typeface="Wingdings" panose="05000000000000000000" pitchFamily="2" charset="2"/>
              <a:buChar char="ü"/>
            </a:pPr>
            <a:r>
              <a:rPr lang="fa-IR" sz="2800" smtClean="0">
                <a:cs typeface="Titr" pitchFamily="2" charset="-78"/>
              </a:rPr>
              <a:t>پيش بيني مشکلات و سوالات</a:t>
            </a:r>
          </a:p>
          <a:p>
            <a:pPr eaLnBrk="1" hangingPunct="1">
              <a:lnSpc>
                <a:spcPct val="80000"/>
              </a:lnSpc>
              <a:buClr>
                <a:srgbClr val="FF0000"/>
              </a:buClr>
              <a:buFont typeface="Wingdings" panose="05000000000000000000" pitchFamily="2" charset="2"/>
              <a:buChar char="ü"/>
            </a:pPr>
            <a:r>
              <a:rPr lang="fa-IR" sz="2800" smtClean="0">
                <a:cs typeface="Titr" pitchFamily="2" charset="-78"/>
              </a:rPr>
              <a:t>ظاهر آراسته و متناسب با عرف محيط</a:t>
            </a:r>
          </a:p>
          <a:p>
            <a:pPr eaLnBrk="1" hangingPunct="1">
              <a:lnSpc>
                <a:spcPct val="80000"/>
              </a:lnSpc>
              <a:buClr>
                <a:srgbClr val="FF0000"/>
              </a:buClr>
              <a:buFont typeface="Wingdings" panose="05000000000000000000" pitchFamily="2" charset="2"/>
              <a:buChar char="ü"/>
            </a:pPr>
            <a:r>
              <a:rPr lang="fa-IR" sz="2800" smtClean="0">
                <a:cs typeface="Titr" pitchFamily="2" charset="-78"/>
              </a:rPr>
              <a:t>جمع بندي و نتيجه گيري</a:t>
            </a:r>
          </a:p>
          <a:p>
            <a:pPr eaLnBrk="1" hangingPunct="1">
              <a:lnSpc>
                <a:spcPct val="80000"/>
              </a:lnSpc>
              <a:buClr>
                <a:srgbClr val="FF0000"/>
              </a:buClr>
              <a:buFont typeface="Wingdings" panose="05000000000000000000" pitchFamily="2" charset="2"/>
              <a:buChar char="ü"/>
            </a:pPr>
            <a:r>
              <a:rPr lang="fa-IR" sz="2800" smtClean="0">
                <a:cs typeface="Titr" pitchFamily="2" charset="-78"/>
              </a:rPr>
              <a:t>تشکر و قدرداني و دعوت به سوال پرسيدن از حاضرين </a:t>
            </a:r>
          </a:p>
          <a:p>
            <a:pPr eaLnBrk="1" hangingPunct="1">
              <a:lnSpc>
                <a:spcPct val="80000"/>
              </a:lnSpc>
              <a:buClr>
                <a:srgbClr val="FF0000"/>
              </a:buClr>
              <a:buFont typeface="Arial" panose="020B0604020202020204" pitchFamily="34" charset="0"/>
              <a:buNone/>
            </a:pPr>
            <a:endParaRPr lang="fa-IR" sz="2200" smtClean="0"/>
          </a:p>
          <a:p>
            <a:pPr eaLnBrk="1" hangingPunct="1">
              <a:lnSpc>
                <a:spcPct val="80000"/>
              </a:lnSpc>
              <a:buClr>
                <a:srgbClr val="FF0000"/>
              </a:buClr>
              <a:buFont typeface="Arial" panose="020B0604020202020204" pitchFamily="34" charset="0"/>
              <a:buNone/>
            </a:pPr>
            <a:endParaRPr lang="fa-IR" sz="2200" smtClean="0"/>
          </a:p>
          <a:p>
            <a:pPr eaLnBrk="1" hangingPunct="1">
              <a:lnSpc>
                <a:spcPct val="80000"/>
              </a:lnSpc>
              <a:buClr>
                <a:srgbClr val="FF0000"/>
              </a:buClr>
              <a:buFont typeface="Arial" panose="020B0604020202020204" pitchFamily="34" charset="0"/>
              <a:buNone/>
            </a:pPr>
            <a:endParaRPr lang="fa-IR" sz="2200" smtClean="0"/>
          </a:p>
          <a:p>
            <a:pPr algn="just" rtl="0" eaLnBrk="1" hangingPunct="1">
              <a:lnSpc>
                <a:spcPct val="80000"/>
              </a:lnSpc>
              <a:buFont typeface="Arial" panose="020B0604020202020204" pitchFamily="34" charset="0"/>
              <a:buNone/>
            </a:pPr>
            <a:r>
              <a:rPr lang="en-US" sz="1600" smtClean="0">
                <a:latin typeface="Times" panose="02020603050405020304" pitchFamily="18" charset="0"/>
                <a:cs typeface="Arial" panose="020B0604020202020204" pitchFamily="34" charset="0"/>
              </a:rPr>
              <a:t> Presentation                                                          Slide </a:t>
            </a:r>
            <a:fld id="{ECB089E6-ED47-4BD2-A01F-B0B83C182B14}" type="slidenum">
              <a:rPr lang="ar-SA" sz="1600" smtClean="0">
                <a:latin typeface="Times" panose="02020603050405020304" pitchFamily="18" charset="0"/>
              </a:rPr>
              <a:pPr algn="just" rtl="0" eaLnBrk="1" hangingPunct="1">
                <a:lnSpc>
                  <a:spcPct val="80000"/>
                </a:lnSpc>
                <a:buFont typeface="Arial" panose="020B0604020202020204" pitchFamily="34" charset="0"/>
                <a:buNone/>
              </a:pPr>
              <a:t>12</a:t>
            </a:fld>
            <a:r>
              <a:rPr lang="en-US" sz="1600" smtClean="0">
                <a:latin typeface="Times" panose="02020603050405020304" pitchFamily="18" charset="0"/>
                <a:cs typeface="Arial" panose="020B0604020202020204" pitchFamily="34" charset="0"/>
              </a:rPr>
              <a:t>                                                             2008</a:t>
            </a:r>
            <a:endParaRPr lang="fa-IR" sz="160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AutoShape 2"/>
          <p:cNvSpPr>
            <a:spLocks noGrp="1" noChangeArrowheads="1"/>
          </p:cNvSpPr>
          <p:nvPr>
            <p:ph type="title"/>
          </p:nvPr>
        </p:nvSpPr>
        <p:spPr>
          <a:xfrm>
            <a:off x="285750" y="142875"/>
            <a:ext cx="8572500" cy="928688"/>
          </a:xfrm>
          <a:prstGeom prst="horizontalScroll">
            <a:avLst>
              <a:gd name="adj" fmla="val 12500"/>
            </a:avLst>
          </a:prstGeom>
          <a:solidFill>
            <a:schemeClr val="accent1"/>
          </a:solidFill>
          <a:ln>
            <a:solidFill>
              <a:schemeClr val="tx1"/>
            </a:solidFill>
            <a:round/>
            <a:headEnd/>
            <a:tailEnd/>
          </a:ln>
        </p:spPr>
        <p:txBody>
          <a:bodyPr wrap="none">
            <a:normAutofit fontScale="90000"/>
          </a:bodyPr>
          <a:lstStyle/>
          <a:p>
            <a:pPr eaLnBrk="1" hangingPunct="1"/>
            <a:r>
              <a:rPr lang="fa-IR" sz="4000" b="1" smtClean="0">
                <a:latin typeface="Times" panose="02020603050405020304" pitchFamily="18" charset="0"/>
                <a:cs typeface="Titr" pitchFamily="2" charset="-78"/>
              </a:rPr>
              <a:t>شيوه ارائه مطالب علمي و فني</a:t>
            </a:r>
            <a:r>
              <a:rPr lang="en-US" sz="4000" b="1" smtClean="0">
                <a:latin typeface="Times" panose="02020603050405020304" pitchFamily="18" charset="0"/>
                <a:cs typeface="Titr" pitchFamily="2" charset="-78"/>
              </a:rPr>
              <a:t> </a:t>
            </a:r>
            <a:endParaRPr lang="fa-IR" sz="4000" smtClean="0">
              <a:solidFill>
                <a:srgbClr val="FFFF00"/>
              </a:solidFill>
              <a:latin typeface="Times" panose="02020603050405020304" pitchFamily="18" charset="0"/>
              <a:cs typeface="Titr" pitchFamily="2" charset="-78"/>
            </a:endParaRPr>
          </a:p>
        </p:txBody>
      </p:sp>
      <p:sp>
        <p:nvSpPr>
          <p:cNvPr id="3" name="Content Placeholder 2"/>
          <p:cNvSpPr>
            <a:spLocks noGrp="1"/>
          </p:cNvSpPr>
          <p:nvPr>
            <p:ph idx="1"/>
          </p:nvPr>
        </p:nvSpPr>
        <p:spPr>
          <a:xfrm>
            <a:off x="285750" y="1214438"/>
            <a:ext cx="8572500" cy="5429250"/>
          </a:xfrm>
        </p:spPr>
        <p:txBody>
          <a:bodyPr>
            <a:normAutofit lnSpcReduction="10000"/>
          </a:bodyPr>
          <a:lstStyle/>
          <a:p>
            <a:pPr eaLnBrk="1" hangingPunct="1">
              <a:lnSpc>
                <a:spcPct val="80000"/>
              </a:lnSpc>
              <a:buFont typeface="Arial" panose="020B0604020202020204" pitchFamily="34" charset="0"/>
              <a:buNone/>
            </a:pPr>
            <a:endParaRPr lang="fa-IR" sz="800" smtClean="0"/>
          </a:p>
          <a:p>
            <a:pPr algn="ctr" eaLnBrk="1" hangingPunct="1">
              <a:lnSpc>
                <a:spcPct val="80000"/>
              </a:lnSpc>
              <a:buClr>
                <a:srgbClr val="FF0000"/>
              </a:buClr>
              <a:buFont typeface="Wingdings" panose="05000000000000000000" pitchFamily="2" charset="2"/>
              <a:buChar char="q"/>
            </a:pPr>
            <a:r>
              <a:rPr lang="fa-IR" sz="3600" smtClean="0">
                <a:cs typeface="Titr" pitchFamily="2" charset="-78"/>
              </a:rPr>
              <a:t> انواع‌ مقاله‌ </a:t>
            </a:r>
          </a:p>
          <a:p>
            <a:pPr algn="ctr" eaLnBrk="1" hangingPunct="1">
              <a:lnSpc>
                <a:spcPct val="80000"/>
              </a:lnSpc>
              <a:buClr>
                <a:srgbClr val="FF0000"/>
              </a:buClr>
              <a:buFont typeface="Arial" panose="020B0604020202020204" pitchFamily="34" charset="0"/>
              <a:buNone/>
            </a:pPr>
            <a:endParaRPr lang="fa-IR" sz="3600" smtClean="0">
              <a:cs typeface="Titr" pitchFamily="2" charset="-78"/>
            </a:endParaRPr>
          </a:p>
          <a:p>
            <a:pPr eaLnBrk="1" hangingPunct="1">
              <a:lnSpc>
                <a:spcPct val="80000"/>
              </a:lnSpc>
              <a:buClr>
                <a:srgbClr val="FF0000"/>
              </a:buClr>
              <a:buFont typeface="Wingdings" panose="05000000000000000000" pitchFamily="2" charset="2"/>
              <a:buChar char="ü"/>
            </a:pPr>
            <a:r>
              <a:rPr lang="fa-IR" sz="2800" smtClean="0">
                <a:cs typeface="Titr" pitchFamily="2" charset="-78"/>
              </a:rPr>
              <a:t>مقالة‌ تحقيقي‌ (پژوهشي‌)</a:t>
            </a:r>
          </a:p>
          <a:p>
            <a:pPr eaLnBrk="1" hangingPunct="1">
              <a:lnSpc>
                <a:spcPct val="80000"/>
              </a:lnSpc>
              <a:buClr>
                <a:srgbClr val="FF0000"/>
              </a:buClr>
              <a:buFont typeface="Arial" panose="020B0604020202020204" pitchFamily="34" charset="0"/>
              <a:buNone/>
            </a:pPr>
            <a:endParaRPr lang="fa-IR" sz="2800" smtClean="0">
              <a:cs typeface="Titr" pitchFamily="2" charset="-78"/>
            </a:endParaRPr>
          </a:p>
          <a:p>
            <a:pPr algn="just" eaLnBrk="1" hangingPunct="1">
              <a:lnSpc>
                <a:spcPct val="80000"/>
              </a:lnSpc>
              <a:buClr>
                <a:srgbClr val="FF0000"/>
              </a:buClr>
              <a:buFont typeface="Arial" panose="020B0604020202020204" pitchFamily="34" charset="0"/>
              <a:buNone/>
            </a:pPr>
            <a:r>
              <a:rPr lang="fa-IR" sz="2000" smtClean="0">
                <a:cs typeface="Titr" pitchFamily="2" charset="-78"/>
              </a:rPr>
              <a:t>برگرفته‌ از تحقيقي‌ است‌ كه‌ به‌تازگي‌ پايان‌ يافته‌ است‌ (گزارش‌ تحقيق) </a:t>
            </a:r>
          </a:p>
          <a:p>
            <a:pPr algn="just" eaLnBrk="1" hangingPunct="1">
              <a:lnSpc>
                <a:spcPct val="80000"/>
              </a:lnSpc>
              <a:buClr>
                <a:srgbClr val="FF0000"/>
              </a:buClr>
              <a:buFont typeface="Arial" panose="020B0604020202020204" pitchFamily="34" charset="0"/>
              <a:buNone/>
            </a:pPr>
            <a:endParaRPr lang="fa-IR" sz="2000" smtClean="0">
              <a:cs typeface="Titr" pitchFamily="2" charset="-78"/>
            </a:endParaRPr>
          </a:p>
          <a:p>
            <a:pPr eaLnBrk="1" hangingPunct="1">
              <a:lnSpc>
                <a:spcPct val="80000"/>
              </a:lnSpc>
              <a:buClr>
                <a:srgbClr val="FF0000"/>
              </a:buClr>
              <a:buFont typeface="Wingdings" panose="05000000000000000000" pitchFamily="2" charset="2"/>
              <a:buChar char="ü"/>
            </a:pPr>
            <a:r>
              <a:rPr lang="fa-IR" sz="2800" smtClean="0">
                <a:cs typeface="Titr" pitchFamily="2" charset="-78"/>
              </a:rPr>
              <a:t>مقالة‌ تحليلي</a:t>
            </a:r>
          </a:p>
          <a:p>
            <a:pPr eaLnBrk="1" hangingPunct="1">
              <a:lnSpc>
                <a:spcPct val="80000"/>
              </a:lnSpc>
              <a:buClr>
                <a:srgbClr val="FF0000"/>
              </a:buClr>
              <a:buFont typeface="Arial" panose="020B0604020202020204" pitchFamily="34" charset="0"/>
              <a:buNone/>
            </a:pPr>
            <a:endParaRPr lang="fa-IR" sz="2800" smtClean="0">
              <a:cs typeface="Titr" pitchFamily="2" charset="-78"/>
            </a:endParaRPr>
          </a:p>
          <a:p>
            <a:pPr algn="just" eaLnBrk="1" hangingPunct="1">
              <a:buClr>
                <a:srgbClr val="FF0000"/>
              </a:buClr>
              <a:buFont typeface="Arial" panose="020B0604020202020204" pitchFamily="34" charset="0"/>
              <a:buNone/>
            </a:pPr>
            <a:r>
              <a:rPr lang="fa-IR" sz="2000" smtClean="0">
                <a:cs typeface="Titr" pitchFamily="2" charset="-78"/>
              </a:rPr>
              <a:t>مقاله‌اي‌ است‌ كه‌ مؤلف‌ با استفاده‌ از منابع‌ پژوهشي‌ پيشين‌، نظرية‌ خاصي‌ را در حوزة‌ كار خود مطرح‌ مي‌نمايد. در اين‌ نوع‌ مقاله‌ نويسنده‌ ممكن‌ است‌ نظريه‌هاي‌ قبلي‌ را گسترش‌ دهد، آنها را با استفاده‌ از شواهد استحكام‌ بخشد، آنها را به‌شكل‌ ديگري‌ بيان‌ كند يا آنها را مورد تأمل‌ و ترديد قرار دهد (مقاله‌ نظري‌)</a:t>
            </a:r>
          </a:p>
          <a:p>
            <a:pPr eaLnBrk="1" hangingPunct="1">
              <a:lnSpc>
                <a:spcPct val="80000"/>
              </a:lnSpc>
              <a:buClr>
                <a:srgbClr val="FF0000"/>
              </a:buClr>
              <a:buFont typeface="Arial" panose="020B0604020202020204" pitchFamily="34" charset="0"/>
              <a:buNone/>
            </a:pPr>
            <a:endParaRPr lang="fa-IR" sz="800" smtClean="0"/>
          </a:p>
          <a:p>
            <a:pPr eaLnBrk="1" hangingPunct="1">
              <a:lnSpc>
                <a:spcPct val="80000"/>
              </a:lnSpc>
              <a:buClr>
                <a:srgbClr val="FF0000"/>
              </a:buClr>
              <a:buFont typeface="Arial" panose="020B0604020202020204" pitchFamily="34" charset="0"/>
              <a:buNone/>
            </a:pPr>
            <a:endParaRPr lang="fa-IR" sz="800" smtClean="0"/>
          </a:p>
          <a:p>
            <a:pPr algn="just" rtl="0" eaLnBrk="1" hangingPunct="1">
              <a:lnSpc>
                <a:spcPct val="80000"/>
              </a:lnSpc>
              <a:buFont typeface="Arial" panose="020B0604020202020204" pitchFamily="34" charset="0"/>
              <a:buNone/>
            </a:pPr>
            <a:r>
              <a:rPr lang="en-US" sz="1600" smtClean="0">
                <a:latin typeface="Times" panose="02020603050405020304" pitchFamily="18" charset="0"/>
                <a:cs typeface="Arial" panose="020B0604020202020204" pitchFamily="34" charset="0"/>
              </a:rPr>
              <a:t> Presentation                                                          Slide </a:t>
            </a:r>
            <a:fld id="{7CCE2EB3-6DC2-429C-8107-4F74F9770BA3}" type="slidenum">
              <a:rPr lang="ar-SA" sz="1600" smtClean="0">
                <a:latin typeface="Times" panose="02020603050405020304" pitchFamily="18" charset="0"/>
              </a:rPr>
              <a:pPr algn="just" rtl="0" eaLnBrk="1" hangingPunct="1">
                <a:lnSpc>
                  <a:spcPct val="80000"/>
                </a:lnSpc>
                <a:buFont typeface="Arial" panose="020B0604020202020204" pitchFamily="34" charset="0"/>
                <a:buNone/>
              </a:pPr>
              <a:t>13</a:t>
            </a:fld>
            <a:r>
              <a:rPr lang="en-US" sz="1600" smtClean="0">
                <a:latin typeface="Times" panose="02020603050405020304" pitchFamily="18" charset="0"/>
                <a:cs typeface="Arial" panose="020B0604020202020204" pitchFamily="34" charset="0"/>
              </a:rPr>
              <a:t>                                                             2008</a:t>
            </a:r>
            <a:endParaRPr lang="fa-IR" sz="160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AutoShape 2"/>
          <p:cNvSpPr>
            <a:spLocks noGrp="1" noChangeArrowheads="1"/>
          </p:cNvSpPr>
          <p:nvPr>
            <p:ph type="title"/>
          </p:nvPr>
        </p:nvSpPr>
        <p:spPr>
          <a:xfrm>
            <a:off x="285750" y="142875"/>
            <a:ext cx="8572500" cy="928688"/>
          </a:xfrm>
          <a:prstGeom prst="horizontalScroll">
            <a:avLst>
              <a:gd name="adj" fmla="val 12500"/>
            </a:avLst>
          </a:prstGeom>
          <a:solidFill>
            <a:schemeClr val="accent1"/>
          </a:solidFill>
          <a:ln>
            <a:solidFill>
              <a:schemeClr val="tx1"/>
            </a:solidFill>
            <a:round/>
            <a:headEnd/>
            <a:tailEnd/>
          </a:ln>
        </p:spPr>
        <p:txBody>
          <a:bodyPr wrap="none">
            <a:normAutofit fontScale="90000"/>
          </a:bodyPr>
          <a:lstStyle/>
          <a:p>
            <a:pPr eaLnBrk="1" hangingPunct="1"/>
            <a:r>
              <a:rPr lang="fa-IR" sz="4000" b="1" smtClean="0">
                <a:latin typeface="Times" panose="02020603050405020304" pitchFamily="18" charset="0"/>
                <a:cs typeface="Titr" pitchFamily="2" charset="-78"/>
              </a:rPr>
              <a:t>شيوه ارائه مطالب علمي و فني</a:t>
            </a:r>
            <a:r>
              <a:rPr lang="en-US" sz="4000" b="1" smtClean="0">
                <a:latin typeface="Times" panose="02020603050405020304" pitchFamily="18" charset="0"/>
                <a:cs typeface="Titr" pitchFamily="2" charset="-78"/>
              </a:rPr>
              <a:t> </a:t>
            </a:r>
            <a:endParaRPr lang="fa-IR" sz="4000" smtClean="0">
              <a:solidFill>
                <a:srgbClr val="FFFF00"/>
              </a:solidFill>
              <a:latin typeface="Times" panose="02020603050405020304" pitchFamily="18" charset="0"/>
              <a:cs typeface="Titr" pitchFamily="2" charset="-78"/>
            </a:endParaRPr>
          </a:p>
        </p:txBody>
      </p:sp>
      <p:sp>
        <p:nvSpPr>
          <p:cNvPr id="3" name="Content Placeholder 2"/>
          <p:cNvSpPr>
            <a:spLocks noGrp="1"/>
          </p:cNvSpPr>
          <p:nvPr>
            <p:ph idx="1"/>
          </p:nvPr>
        </p:nvSpPr>
        <p:spPr>
          <a:xfrm>
            <a:off x="285750" y="1214438"/>
            <a:ext cx="8572500" cy="5429250"/>
          </a:xfrm>
        </p:spPr>
        <p:txBody>
          <a:bodyPr>
            <a:normAutofit/>
          </a:bodyPr>
          <a:lstStyle/>
          <a:p>
            <a:pPr eaLnBrk="1" hangingPunct="1">
              <a:lnSpc>
                <a:spcPct val="80000"/>
              </a:lnSpc>
              <a:buFont typeface="Arial" panose="020B0604020202020204" pitchFamily="34" charset="0"/>
              <a:buNone/>
            </a:pPr>
            <a:endParaRPr lang="fa-IR" sz="800" smtClean="0"/>
          </a:p>
          <a:p>
            <a:pPr algn="ctr" eaLnBrk="1" hangingPunct="1">
              <a:lnSpc>
                <a:spcPct val="80000"/>
              </a:lnSpc>
              <a:buClr>
                <a:srgbClr val="FF0000"/>
              </a:buClr>
              <a:buFont typeface="Wingdings" panose="05000000000000000000" pitchFamily="2" charset="2"/>
              <a:buChar char="q"/>
            </a:pPr>
            <a:r>
              <a:rPr lang="fa-IR" sz="3600" smtClean="0">
                <a:cs typeface="Titr" pitchFamily="2" charset="-78"/>
              </a:rPr>
              <a:t> انواع‌ مقاله‌ (ادامه) </a:t>
            </a:r>
          </a:p>
          <a:p>
            <a:pPr eaLnBrk="1" hangingPunct="1">
              <a:lnSpc>
                <a:spcPct val="80000"/>
              </a:lnSpc>
              <a:buClr>
                <a:srgbClr val="FF0000"/>
              </a:buClr>
              <a:buFont typeface="Wingdings" panose="05000000000000000000" pitchFamily="2" charset="2"/>
              <a:buChar char="ü"/>
            </a:pPr>
            <a:r>
              <a:rPr lang="fa-IR" sz="2800" smtClean="0">
                <a:cs typeface="Titr" pitchFamily="2" charset="-78"/>
              </a:rPr>
              <a:t>مقالة‌ مروري</a:t>
            </a:r>
            <a:endParaRPr lang="fa-IR" sz="2000" smtClean="0">
              <a:cs typeface="Titr" pitchFamily="2" charset="-78"/>
            </a:endParaRPr>
          </a:p>
          <a:p>
            <a:pPr algn="just" eaLnBrk="1" hangingPunct="1">
              <a:buClr>
                <a:srgbClr val="FF0000"/>
              </a:buClr>
              <a:buFont typeface="Arial" panose="020B0604020202020204" pitchFamily="34" charset="0"/>
              <a:buNone/>
            </a:pPr>
            <a:r>
              <a:rPr lang="fa-IR" sz="2000" smtClean="0">
                <a:cs typeface="Titr" pitchFamily="2" charset="-78"/>
              </a:rPr>
              <a:t>اين‌ مقاله‌ به‌ تحليل‌ كلان‌ و ارزيابي‌ انتقادي‌ نوشته‌هايي‌ مي‌پردازد كه‌ قبلاً منتشر شده‌ است‌. مؤلف‌ مقاله‌ مروري‌ از طريق‌ مقوله‌بندي‌، يكپارچه‌سازي‌، و ارزشيابي‌ متون‌ منتشر شدة‌ پيشين‌، سير پيشرفت‌ پژوهش‌هاي‌ جاري‌ را در جهت‌ روشن‌ ساختن‌ مسئله‌اي‌ مشخص‌ دنبال‌ مي‌كند</a:t>
            </a:r>
          </a:p>
          <a:p>
            <a:pPr eaLnBrk="1" hangingPunct="1">
              <a:lnSpc>
                <a:spcPct val="80000"/>
              </a:lnSpc>
              <a:buClr>
                <a:srgbClr val="FF0000"/>
              </a:buClr>
              <a:buFont typeface="Wingdings" panose="05000000000000000000" pitchFamily="2" charset="2"/>
              <a:buChar char="ü"/>
            </a:pPr>
            <a:endParaRPr lang="fa-IR" sz="2000" smtClean="0">
              <a:cs typeface="Titr" pitchFamily="2" charset="-78"/>
            </a:endParaRPr>
          </a:p>
          <a:p>
            <a:pPr eaLnBrk="1" hangingPunct="1">
              <a:lnSpc>
                <a:spcPct val="80000"/>
              </a:lnSpc>
              <a:buClr>
                <a:srgbClr val="FF0000"/>
              </a:buClr>
              <a:buFont typeface="Wingdings" panose="05000000000000000000" pitchFamily="2" charset="2"/>
              <a:buChar char="ü"/>
            </a:pPr>
            <a:r>
              <a:rPr lang="fa-IR" sz="2800" smtClean="0">
                <a:cs typeface="Titr" pitchFamily="2" charset="-78"/>
              </a:rPr>
              <a:t>مقاله‌ گردآوري</a:t>
            </a:r>
            <a:endParaRPr lang="fa-IR" sz="2000" smtClean="0">
              <a:cs typeface="Titr" pitchFamily="2" charset="-78"/>
            </a:endParaRPr>
          </a:p>
          <a:p>
            <a:pPr eaLnBrk="1" hangingPunct="1">
              <a:buClr>
                <a:srgbClr val="FF0000"/>
              </a:buClr>
              <a:buFont typeface="Arial" panose="020B0604020202020204" pitchFamily="34" charset="0"/>
              <a:buNone/>
            </a:pPr>
            <a:r>
              <a:rPr lang="fa-IR" sz="2000" smtClean="0">
                <a:cs typeface="Titr" pitchFamily="2" charset="-78"/>
              </a:rPr>
              <a:t>اين‌ نوع‌ مقاله‌ صرفاً به‌ گردآوري‌ و انعكاس‌ نقطه‌نظرهاي‌ مختلف‌ مندرج‌ در نوشته‌هاي‌ مرتبط‌ با موضوعي‌ خاص‌ مي‌پردازد و در واقع‌ كار تازه‌اي‌ را عرضه‌ نمي‌كند. تفاوت‌ آن‌ با مقاله‌ تحليلي‌ اين‌ است‌ كه‌ به‌ ارائه‌ نظريه‌ جديدي‌ منتهي‌ نمي‌شود و نيز با مقاله‌ مروري‌ اين‌ تفاوت‌ را دارد كه‌ الزاماً به‌ سنجش‌ و ارزيابي‌ كليه‌ آثار قبلي‌ نمي‌پردازد</a:t>
            </a:r>
            <a:br>
              <a:rPr lang="fa-IR" sz="2000" smtClean="0">
                <a:cs typeface="Titr" pitchFamily="2" charset="-78"/>
              </a:rPr>
            </a:br>
            <a:endParaRPr lang="fa-IR" sz="2000" smtClean="0">
              <a:cs typeface="Titr" pitchFamily="2" charset="-78"/>
            </a:endParaRPr>
          </a:p>
          <a:p>
            <a:pPr eaLnBrk="1" hangingPunct="1">
              <a:lnSpc>
                <a:spcPct val="80000"/>
              </a:lnSpc>
              <a:buClr>
                <a:srgbClr val="FF0000"/>
              </a:buClr>
              <a:buFont typeface="Wingdings" panose="05000000000000000000" pitchFamily="2" charset="2"/>
              <a:buChar char="ü"/>
            </a:pPr>
            <a:r>
              <a:rPr lang="fa-IR" sz="2000" b="1" smtClean="0">
                <a:cs typeface="Titr" pitchFamily="2" charset="-78"/>
              </a:rPr>
              <a:t>گونه‌هاي‌ ديگري‌ از نوشته‌هاي‌ مجلات‌ (ياداشت‌هاي‌ انتقادي‌، نقد و بررسي‌، گزارش‌ كوتاه‌ و...)</a:t>
            </a:r>
          </a:p>
          <a:p>
            <a:pPr eaLnBrk="1" hangingPunct="1">
              <a:lnSpc>
                <a:spcPct val="80000"/>
              </a:lnSpc>
              <a:buClr>
                <a:srgbClr val="FF0000"/>
              </a:buClr>
              <a:buFont typeface="Arial" panose="020B0604020202020204" pitchFamily="34" charset="0"/>
              <a:buNone/>
            </a:pPr>
            <a:endParaRPr lang="fa-IR" sz="800" smtClean="0"/>
          </a:p>
          <a:p>
            <a:pPr algn="just" rtl="0" eaLnBrk="1" hangingPunct="1">
              <a:lnSpc>
                <a:spcPct val="80000"/>
              </a:lnSpc>
              <a:buFont typeface="Arial" panose="020B0604020202020204" pitchFamily="34" charset="0"/>
              <a:buNone/>
            </a:pPr>
            <a:r>
              <a:rPr lang="en-US" sz="1600" smtClean="0">
                <a:latin typeface="Times" panose="02020603050405020304" pitchFamily="18" charset="0"/>
                <a:cs typeface="Arial" panose="020B0604020202020204" pitchFamily="34" charset="0"/>
              </a:rPr>
              <a:t> Presentation                                                         Slide </a:t>
            </a:r>
            <a:fld id="{A7C2DAB8-2348-434E-9A68-28116B297E0A}" type="slidenum">
              <a:rPr lang="ar-SA" sz="1600" smtClean="0">
                <a:latin typeface="Times" panose="02020603050405020304" pitchFamily="18" charset="0"/>
              </a:rPr>
              <a:pPr algn="just" rtl="0" eaLnBrk="1" hangingPunct="1">
                <a:lnSpc>
                  <a:spcPct val="80000"/>
                </a:lnSpc>
                <a:buFont typeface="Arial" panose="020B0604020202020204" pitchFamily="34" charset="0"/>
                <a:buNone/>
              </a:pPr>
              <a:t>14</a:t>
            </a:fld>
            <a:r>
              <a:rPr lang="en-US" sz="1600" smtClean="0">
                <a:latin typeface="Times" panose="02020603050405020304" pitchFamily="18" charset="0"/>
                <a:cs typeface="Arial" panose="020B0604020202020204" pitchFamily="34" charset="0"/>
              </a:rPr>
              <a:t>                                                             2008</a:t>
            </a:r>
            <a:endParaRPr lang="fa-IR" sz="16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AutoShape 2"/>
          <p:cNvSpPr>
            <a:spLocks noGrp="1" noChangeArrowheads="1"/>
          </p:cNvSpPr>
          <p:nvPr>
            <p:ph type="title"/>
          </p:nvPr>
        </p:nvSpPr>
        <p:spPr>
          <a:xfrm>
            <a:off x="285750" y="142875"/>
            <a:ext cx="8572500" cy="928688"/>
          </a:xfrm>
          <a:prstGeom prst="horizontalScroll">
            <a:avLst>
              <a:gd name="adj" fmla="val 12500"/>
            </a:avLst>
          </a:prstGeom>
          <a:solidFill>
            <a:schemeClr val="accent1"/>
          </a:solidFill>
          <a:ln>
            <a:solidFill>
              <a:schemeClr val="tx1"/>
            </a:solidFill>
            <a:round/>
            <a:headEnd/>
            <a:tailEnd/>
          </a:ln>
        </p:spPr>
        <p:txBody>
          <a:bodyPr wrap="none">
            <a:normAutofit fontScale="90000"/>
          </a:bodyPr>
          <a:lstStyle/>
          <a:p>
            <a:pPr eaLnBrk="1" hangingPunct="1"/>
            <a:r>
              <a:rPr lang="fa-IR" sz="4000" b="1" smtClean="0">
                <a:latin typeface="Times" panose="02020603050405020304" pitchFamily="18" charset="0"/>
                <a:cs typeface="Titr" pitchFamily="2" charset="-78"/>
              </a:rPr>
              <a:t>شيوه ارائه مطالب علمي و فني</a:t>
            </a:r>
            <a:r>
              <a:rPr lang="en-US" sz="4000" b="1" smtClean="0">
                <a:latin typeface="Times" panose="02020603050405020304" pitchFamily="18" charset="0"/>
                <a:cs typeface="Titr" pitchFamily="2" charset="-78"/>
              </a:rPr>
              <a:t> </a:t>
            </a:r>
            <a:endParaRPr lang="fa-IR" sz="4000" smtClean="0">
              <a:solidFill>
                <a:srgbClr val="FFFF00"/>
              </a:solidFill>
              <a:latin typeface="Times" panose="02020603050405020304" pitchFamily="18" charset="0"/>
              <a:cs typeface="Titr" pitchFamily="2" charset="-78"/>
            </a:endParaRPr>
          </a:p>
        </p:txBody>
      </p:sp>
      <p:sp>
        <p:nvSpPr>
          <p:cNvPr id="3" name="Content Placeholder 2"/>
          <p:cNvSpPr>
            <a:spLocks noGrp="1"/>
          </p:cNvSpPr>
          <p:nvPr>
            <p:ph idx="1"/>
          </p:nvPr>
        </p:nvSpPr>
        <p:spPr>
          <a:xfrm>
            <a:off x="285750" y="1214438"/>
            <a:ext cx="8572500" cy="5429250"/>
          </a:xfrm>
        </p:spPr>
        <p:txBody>
          <a:bodyPr>
            <a:normAutofit fontScale="92500" lnSpcReduction="10000"/>
          </a:bodyPr>
          <a:lstStyle/>
          <a:p>
            <a:pPr eaLnBrk="1" hangingPunct="1">
              <a:lnSpc>
                <a:spcPct val="80000"/>
              </a:lnSpc>
              <a:buFont typeface="Arial" panose="020B0604020202020204" pitchFamily="34" charset="0"/>
              <a:buNone/>
            </a:pPr>
            <a:endParaRPr lang="fa-IR" sz="800" smtClean="0"/>
          </a:p>
          <a:p>
            <a:pPr algn="ctr" eaLnBrk="1" hangingPunct="1">
              <a:lnSpc>
                <a:spcPct val="80000"/>
              </a:lnSpc>
              <a:buClr>
                <a:srgbClr val="FF0000"/>
              </a:buClr>
              <a:buFont typeface="Wingdings" panose="05000000000000000000" pitchFamily="2" charset="2"/>
              <a:buChar char="q"/>
            </a:pPr>
            <a:r>
              <a:rPr lang="fa-IR" sz="3600" b="1" smtClean="0">
                <a:cs typeface="Titr" pitchFamily="2" charset="-78"/>
              </a:rPr>
              <a:t> </a:t>
            </a:r>
            <a:r>
              <a:rPr lang="ar-SA" sz="3600" b="1" smtClean="0">
                <a:cs typeface="Titr" pitchFamily="2" charset="-78"/>
              </a:rPr>
              <a:t>اجزاي</a:t>
            </a:r>
            <a:r>
              <a:rPr lang="fa-IR" sz="3600" smtClean="0">
                <a:cs typeface="Titr" pitchFamily="2" charset="-78"/>
              </a:rPr>
              <a:t> مقالة‌ تحقيقي‌ (پژوهشي‌)</a:t>
            </a:r>
          </a:p>
          <a:p>
            <a:pPr eaLnBrk="1" hangingPunct="1">
              <a:lnSpc>
                <a:spcPct val="80000"/>
              </a:lnSpc>
              <a:buClr>
                <a:srgbClr val="FF0000"/>
              </a:buClr>
              <a:buFont typeface="Wingdings" panose="05000000000000000000" pitchFamily="2" charset="2"/>
              <a:buChar char="ü"/>
            </a:pPr>
            <a:r>
              <a:rPr lang="ar-SA" sz="2800" b="1" smtClean="0">
                <a:cs typeface="Titr" pitchFamily="2" charset="-78"/>
              </a:rPr>
              <a:t>عنوان</a:t>
            </a:r>
            <a:endParaRPr lang="en-US" sz="2800" b="1" smtClean="0">
              <a:cs typeface="Titr" pitchFamily="2" charset="-78"/>
            </a:endParaRPr>
          </a:p>
          <a:p>
            <a:pPr eaLnBrk="1" hangingPunct="1">
              <a:lnSpc>
                <a:spcPct val="80000"/>
              </a:lnSpc>
              <a:buClr>
                <a:srgbClr val="FF0000"/>
              </a:buClr>
              <a:buFont typeface="Wingdings" panose="05000000000000000000" pitchFamily="2" charset="2"/>
              <a:buChar char="ü"/>
            </a:pPr>
            <a:r>
              <a:rPr lang="ar-SA" sz="2800" b="1" smtClean="0">
                <a:cs typeface="Titr" pitchFamily="2" charset="-78"/>
              </a:rPr>
              <a:t>نام نويسندگان</a:t>
            </a:r>
            <a:r>
              <a:rPr lang="fa-IR" sz="2800" b="1" smtClean="0">
                <a:cs typeface="Titr" pitchFamily="2" charset="-78"/>
              </a:rPr>
              <a:t> و آدرس آنها</a:t>
            </a:r>
            <a:endParaRPr lang="en-US" sz="2800" b="1" smtClean="0">
              <a:cs typeface="Titr" pitchFamily="2" charset="-78"/>
            </a:endParaRPr>
          </a:p>
          <a:p>
            <a:pPr eaLnBrk="1" hangingPunct="1">
              <a:lnSpc>
                <a:spcPct val="80000"/>
              </a:lnSpc>
              <a:buClr>
                <a:srgbClr val="FF0000"/>
              </a:buClr>
              <a:buFont typeface="Wingdings" panose="05000000000000000000" pitchFamily="2" charset="2"/>
              <a:buChar char="ü"/>
            </a:pPr>
            <a:r>
              <a:rPr lang="ar-SA" sz="2800" b="1" smtClean="0">
                <a:cs typeface="Titr" pitchFamily="2" charset="-78"/>
              </a:rPr>
              <a:t>چكيده</a:t>
            </a:r>
            <a:endParaRPr lang="en-US" sz="2800" b="1" smtClean="0">
              <a:cs typeface="Titr" pitchFamily="2" charset="-78"/>
            </a:endParaRPr>
          </a:p>
          <a:p>
            <a:pPr eaLnBrk="1" hangingPunct="1">
              <a:lnSpc>
                <a:spcPct val="80000"/>
              </a:lnSpc>
              <a:buClr>
                <a:srgbClr val="FF0000"/>
              </a:buClr>
              <a:buFont typeface="Wingdings" panose="05000000000000000000" pitchFamily="2" charset="2"/>
              <a:buChar char="ü"/>
            </a:pPr>
            <a:r>
              <a:rPr lang="ar-SA" sz="2800" b="1" smtClean="0">
                <a:cs typeface="Titr" pitchFamily="2" charset="-78"/>
              </a:rPr>
              <a:t>واژه‌هاي كليدي</a:t>
            </a:r>
            <a:endParaRPr lang="en-US" sz="2800" b="1" smtClean="0">
              <a:cs typeface="Titr" pitchFamily="2" charset="-78"/>
            </a:endParaRPr>
          </a:p>
          <a:p>
            <a:pPr eaLnBrk="1" hangingPunct="1">
              <a:lnSpc>
                <a:spcPct val="80000"/>
              </a:lnSpc>
              <a:buClr>
                <a:srgbClr val="FFC000"/>
              </a:buClr>
              <a:buFont typeface="Wingdings" panose="05000000000000000000" pitchFamily="2" charset="2"/>
              <a:buChar char="ü"/>
            </a:pPr>
            <a:r>
              <a:rPr lang="ar-SA" sz="2800" b="1" smtClean="0">
                <a:cs typeface="Titr" pitchFamily="2" charset="-78"/>
              </a:rPr>
              <a:t>فهرست علايم</a:t>
            </a:r>
            <a:r>
              <a:rPr lang="fa-IR" sz="2800" b="1" smtClean="0">
                <a:cs typeface="Titr" pitchFamily="2" charset="-78"/>
              </a:rPr>
              <a:t> و نماد</a:t>
            </a:r>
            <a:endParaRPr lang="en-US" sz="2800" b="1" smtClean="0">
              <a:cs typeface="Titr" pitchFamily="2" charset="-78"/>
            </a:endParaRPr>
          </a:p>
          <a:p>
            <a:pPr eaLnBrk="1" hangingPunct="1">
              <a:lnSpc>
                <a:spcPct val="80000"/>
              </a:lnSpc>
              <a:buClr>
                <a:srgbClr val="FF0000"/>
              </a:buClr>
              <a:buFont typeface="Wingdings" panose="05000000000000000000" pitchFamily="2" charset="2"/>
              <a:buChar char="ü"/>
            </a:pPr>
            <a:r>
              <a:rPr lang="ar-SA" sz="2800" b="1" smtClean="0">
                <a:cs typeface="Titr" pitchFamily="2" charset="-78"/>
              </a:rPr>
              <a:t>مقدمه</a:t>
            </a:r>
            <a:endParaRPr lang="en-US" sz="2800" b="1" smtClean="0">
              <a:cs typeface="Titr" pitchFamily="2" charset="-78"/>
            </a:endParaRPr>
          </a:p>
          <a:p>
            <a:pPr eaLnBrk="1" hangingPunct="1">
              <a:lnSpc>
                <a:spcPct val="80000"/>
              </a:lnSpc>
              <a:buClr>
                <a:srgbClr val="FF0000"/>
              </a:buClr>
              <a:buFont typeface="Wingdings" panose="05000000000000000000" pitchFamily="2" charset="2"/>
              <a:buChar char="ü"/>
            </a:pPr>
            <a:r>
              <a:rPr lang="ar-SA" sz="2800" b="1" smtClean="0">
                <a:cs typeface="Titr" pitchFamily="2" charset="-78"/>
              </a:rPr>
              <a:t>مواد و روشها</a:t>
            </a:r>
            <a:endParaRPr lang="en-US" sz="2800" b="1" smtClean="0">
              <a:cs typeface="Titr" pitchFamily="2" charset="-78"/>
            </a:endParaRPr>
          </a:p>
          <a:p>
            <a:pPr eaLnBrk="1" hangingPunct="1">
              <a:lnSpc>
                <a:spcPct val="80000"/>
              </a:lnSpc>
              <a:buClr>
                <a:srgbClr val="FF0000"/>
              </a:buClr>
              <a:buFont typeface="Wingdings" panose="05000000000000000000" pitchFamily="2" charset="2"/>
              <a:buChar char="ü"/>
            </a:pPr>
            <a:r>
              <a:rPr lang="ar-SA" sz="2800" b="1" smtClean="0">
                <a:cs typeface="Titr" pitchFamily="2" charset="-78"/>
              </a:rPr>
              <a:t>نتايج </a:t>
            </a:r>
            <a:r>
              <a:rPr lang="fa-IR" sz="2800" b="1" smtClean="0">
                <a:cs typeface="Titr" pitchFamily="2" charset="-78"/>
              </a:rPr>
              <a:t>و </a:t>
            </a:r>
            <a:r>
              <a:rPr lang="ar-SA" sz="2800" b="1" smtClean="0">
                <a:cs typeface="Titr" pitchFamily="2" charset="-78"/>
              </a:rPr>
              <a:t>بحث و توصيه براي </a:t>
            </a:r>
            <a:r>
              <a:rPr lang="fa-IR" sz="2800" b="1" smtClean="0">
                <a:cs typeface="Titr" pitchFamily="2" charset="-78"/>
              </a:rPr>
              <a:t>کارهاي </a:t>
            </a:r>
            <a:r>
              <a:rPr lang="ar-SA" sz="2800" b="1" smtClean="0">
                <a:cs typeface="Titr" pitchFamily="2" charset="-78"/>
              </a:rPr>
              <a:t>آينده</a:t>
            </a:r>
            <a:endParaRPr lang="en-US" sz="2800" b="1" smtClean="0">
              <a:cs typeface="Titr" pitchFamily="2" charset="-78"/>
            </a:endParaRPr>
          </a:p>
          <a:p>
            <a:pPr eaLnBrk="1" hangingPunct="1">
              <a:lnSpc>
                <a:spcPct val="80000"/>
              </a:lnSpc>
              <a:buClr>
                <a:srgbClr val="FFC000"/>
              </a:buClr>
              <a:buFont typeface="Wingdings" panose="05000000000000000000" pitchFamily="2" charset="2"/>
              <a:buChar char="ü"/>
            </a:pPr>
            <a:r>
              <a:rPr lang="ar-SA" sz="2800" b="1" smtClean="0">
                <a:cs typeface="Titr" pitchFamily="2" charset="-78"/>
              </a:rPr>
              <a:t>قدرداني و تشكر</a:t>
            </a:r>
            <a:endParaRPr lang="en-US" sz="2800" b="1" smtClean="0">
              <a:cs typeface="Titr" pitchFamily="2" charset="-78"/>
            </a:endParaRPr>
          </a:p>
          <a:p>
            <a:pPr eaLnBrk="1" hangingPunct="1">
              <a:lnSpc>
                <a:spcPct val="80000"/>
              </a:lnSpc>
              <a:buClr>
                <a:srgbClr val="FF0000"/>
              </a:buClr>
              <a:buFont typeface="Wingdings" panose="05000000000000000000" pitchFamily="2" charset="2"/>
              <a:buChar char="ü"/>
            </a:pPr>
            <a:r>
              <a:rPr lang="ar-SA" sz="2800" b="1" smtClean="0">
                <a:cs typeface="Titr" pitchFamily="2" charset="-78"/>
              </a:rPr>
              <a:t>فهرست منابع</a:t>
            </a:r>
            <a:endParaRPr lang="en-US" sz="2800" b="1" smtClean="0">
              <a:cs typeface="Titr" pitchFamily="2" charset="-78"/>
            </a:endParaRPr>
          </a:p>
          <a:p>
            <a:pPr algn="just" rtl="0" eaLnBrk="1" hangingPunct="1">
              <a:lnSpc>
                <a:spcPct val="80000"/>
              </a:lnSpc>
              <a:buFont typeface="Arial" panose="020B0604020202020204" pitchFamily="34" charset="0"/>
              <a:buNone/>
            </a:pPr>
            <a:endParaRPr lang="en-US" sz="1600" smtClean="0">
              <a:latin typeface="Times" panose="02020603050405020304" pitchFamily="18" charset="0"/>
              <a:cs typeface="Arial" panose="020B0604020202020204" pitchFamily="34" charset="0"/>
            </a:endParaRPr>
          </a:p>
          <a:p>
            <a:pPr algn="just" rtl="0" eaLnBrk="1" hangingPunct="1">
              <a:lnSpc>
                <a:spcPct val="80000"/>
              </a:lnSpc>
              <a:buFont typeface="Arial" panose="020B0604020202020204" pitchFamily="34" charset="0"/>
              <a:buNone/>
            </a:pPr>
            <a:r>
              <a:rPr lang="en-US" sz="1600" smtClean="0">
                <a:latin typeface="Times" panose="02020603050405020304" pitchFamily="18" charset="0"/>
                <a:cs typeface="Arial" panose="020B0604020202020204" pitchFamily="34" charset="0"/>
              </a:rPr>
              <a:t> Presentation                                                         Slide </a:t>
            </a:r>
            <a:fld id="{7374080B-D0C3-4878-A6CC-F6080B42D1E7}" type="slidenum">
              <a:rPr lang="ar-SA" sz="1600" smtClean="0">
                <a:latin typeface="Times" panose="02020603050405020304" pitchFamily="18" charset="0"/>
              </a:rPr>
              <a:pPr algn="just" rtl="0" eaLnBrk="1" hangingPunct="1">
                <a:lnSpc>
                  <a:spcPct val="80000"/>
                </a:lnSpc>
                <a:buFont typeface="Arial" panose="020B0604020202020204" pitchFamily="34" charset="0"/>
                <a:buNone/>
              </a:pPr>
              <a:t>15</a:t>
            </a:fld>
            <a:r>
              <a:rPr lang="en-US" sz="1600" smtClean="0">
                <a:latin typeface="Times" panose="02020603050405020304" pitchFamily="18" charset="0"/>
                <a:cs typeface="Arial" panose="020B0604020202020204" pitchFamily="34" charset="0"/>
              </a:rPr>
              <a:t>                                                             2008</a:t>
            </a:r>
            <a:endParaRPr lang="fa-IR" sz="160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AutoShape 2"/>
          <p:cNvSpPr>
            <a:spLocks noGrp="1" noChangeArrowheads="1"/>
          </p:cNvSpPr>
          <p:nvPr>
            <p:ph type="title"/>
          </p:nvPr>
        </p:nvSpPr>
        <p:spPr>
          <a:xfrm>
            <a:off x="285750" y="142875"/>
            <a:ext cx="8572500" cy="928688"/>
          </a:xfrm>
          <a:prstGeom prst="horizontalScroll">
            <a:avLst>
              <a:gd name="adj" fmla="val 12500"/>
            </a:avLst>
          </a:prstGeom>
          <a:solidFill>
            <a:schemeClr val="accent1"/>
          </a:solidFill>
          <a:ln>
            <a:solidFill>
              <a:schemeClr val="tx1"/>
            </a:solidFill>
            <a:round/>
            <a:headEnd/>
            <a:tailEnd/>
          </a:ln>
        </p:spPr>
        <p:txBody>
          <a:bodyPr wrap="none">
            <a:normAutofit fontScale="90000"/>
          </a:bodyPr>
          <a:lstStyle/>
          <a:p>
            <a:pPr eaLnBrk="1" hangingPunct="1"/>
            <a:r>
              <a:rPr lang="fa-IR" sz="4000" b="1" smtClean="0">
                <a:latin typeface="Times" panose="02020603050405020304" pitchFamily="18" charset="0"/>
                <a:cs typeface="Titr" pitchFamily="2" charset="-78"/>
              </a:rPr>
              <a:t>شيوه ارائه مطالب علمي و فني</a:t>
            </a:r>
            <a:r>
              <a:rPr lang="en-US" sz="4000" b="1" smtClean="0">
                <a:latin typeface="Times" panose="02020603050405020304" pitchFamily="18" charset="0"/>
                <a:cs typeface="Titr" pitchFamily="2" charset="-78"/>
              </a:rPr>
              <a:t> </a:t>
            </a:r>
            <a:endParaRPr lang="fa-IR" sz="4000" smtClean="0">
              <a:solidFill>
                <a:srgbClr val="FFFF00"/>
              </a:solidFill>
              <a:latin typeface="Times" panose="02020603050405020304" pitchFamily="18" charset="0"/>
              <a:cs typeface="Titr" pitchFamily="2" charset="-78"/>
            </a:endParaRPr>
          </a:p>
        </p:txBody>
      </p:sp>
      <p:sp>
        <p:nvSpPr>
          <p:cNvPr id="3" name="Content Placeholder 2"/>
          <p:cNvSpPr>
            <a:spLocks noGrp="1"/>
          </p:cNvSpPr>
          <p:nvPr>
            <p:ph idx="1"/>
          </p:nvPr>
        </p:nvSpPr>
        <p:spPr>
          <a:xfrm>
            <a:off x="285750" y="1214438"/>
            <a:ext cx="8572500" cy="5429250"/>
          </a:xfrm>
        </p:spPr>
        <p:txBody>
          <a:bodyPr>
            <a:normAutofit fontScale="92500" lnSpcReduction="20000"/>
          </a:bodyPr>
          <a:lstStyle/>
          <a:p>
            <a:pPr eaLnBrk="1" hangingPunct="1">
              <a:lnSpc>
                <a:spcPct val="80000"/>
              </a:lnSpc>
              <a:buFont typeface="Arial" panose="020B0604020202020204" pitchFamily="34" charset="0"/>
              <a:buNone/>
            </a:pPr>
            <a:endParaRPr lang="fa-IR" sz="1500" smtClean="0"/>
          </a:p>
          <a:p>
            <a:pPr algn="ctr" eaLnBrk="1" hangingPunct="1">
              <a:lnSpc>
                <a:spcPct val="80000"/>
              </a:lnSpc>
              <a:buClr>
                <a:srgbClr val="FF0000"/>
              </a:buClr>
              <a:buFont typeface="Wingdings" panose="05000000000000000000" pitchFamily="2" charset="2"/>
              <a:buChar char="q"/>
            </a:pPr>
            <a:r>
              <a:rPr lang="fa-IR" sz="3600" b="1" smtClean="0">
                <a:cs typeface="Titr" pitchFamily="2" charset="-78"/>
              </a:rPr>
              <a:t> </a:t>
            </a:r>
            <a:r>
              <a:rPr lang="ar-SA" sz="3600" b="1" smtClean="0">
                <a:cs typeface="Titr" pitchFamily="2" charset="-78"/>
              </a:rPr>
              <a:t>عنوان</a:t>
            </a:r>
            <a:endParaRPr lang="fa-IR" sz="3600" b="1" smtClean="0">
              <a:cs typeface="Titr" pitchFamily="2" charset="-78"/>
            </a:endParaRPr>
          </a:p>
          <a:p>
            <a:pPr eaLnBrk="1" hangingPunct="1">
              <a:buClr>
                <a:srgbClr val="FF0000"/>
              </a:buClr>
              <a:buFont typeface="Wingdings" panose="05000000000000000000" pitchFamily="2" charset="2"/>
              <a:buChar char="ü"/>
            </a:pPr>
            <a:r>
              <a:rPr lang="fa-IR" sz="2000" b="1" smtClean="0">
                <a:cs typeface="Titr" pitchFamily="2" charset="-78"/>
              </a:rPr>
              <a:t>عنوان‌ هر اثر جلوه‌اي‌ از هويت‌ آن‌ اثر است‌ (اثر هنري‌ يا علمي‌)</a:t>
            </a:r>
          </a:p>
          <a:p>
            <a:pPr eaLnBrk="1" hangingPunct="1">
              <a:buClr>
                <a:srgbClr val="FF0000"/>
              </a:buClr>
              <a:buFont typeface="Wingdings" panose="05000000000000000000" pitchFamily="2" charset="2"/>
              <a:buChar char="ü"/>
            </a:pPr>
            <a:r>
              <a:rPr lang="fa-IR" sz="2000" b="1" smtClean="0">
                <a:cs typeface="Titr" pitchFamily="2" charset="-78"/>
              </a:rPr>
              <a:t>عنوان‌ بايد مختصر، گويا و جذاب‌ باشد تا بتواند علاوه‌ بر ايجاد انگيزه‌ مطالعه‌ در خواننده‌، او را در انتخاب‌ مقاله‌ مورد نيازش‌ راهنمايي‌ كند</a:t>
            </a:r>
          </a:p>
          <a:p>
            <a:pPr eaLnBrk="1" hangingPunct="1">
              <a:buClr>
                <a:srgbClr val="FF0000"/>
              </a:buClr>
              <a:buFont typeface="Wingdings" panose="05000000000000000000" pitchFamily="2" charset="2"/>
              <a:buChar char="ü"/>
            </a:pPr>
            <a:r>
              <a:rPr lang="ar-SA" sz="2000" b="1" smtClean="0">
                <a:cs typeface="Titr" pitchFamily="2" charset="-78"/>
              </a:rPr>
              <a:t>عنوان بايد مختصر و مفيد باشد</a:t>
            </a:r>
            <a:endParaRPr lang="en-US" sz="2000" b="1" smtClean="0">
              <a:cs typeface="Titr" pitchFamily="2" charset="-78"/>
            </a:endParaRPr>
          </a:p>
          <a:p>
            <a:pPr algn="ctr" eaLnBrk="1" hangingPunct="1">
              <a:buClr>
                <a:srgbClr val="FF0000"/>
              </a:buClr>
              <a:buFont typeface="Wingdings" panose="05000000000000000000" pitchFamily="2" charset="2"/>
              <a:buChar char="ü"/>
            </a:pPr>
            <a:r>
              <a:rPr lang="ar-SA" sz="2000" b="1" smtClean="0">
                <a:cs typeface="Titr" pitchFamily="2" charset="-78"/>
              </a:rPr>
              <a:t>چه كاري انجام شده است؟</a:t>
            </a:r>
            <a:endParaRPr lang="en-US" sz="2000" b="1" smtClean="0">
              <a:cs typeface="Titr" pitchFamily="2" charset="-78"/>
            </a:endParaRPr>
          </a:p>
          <a:p>
            <a:pPr algn="ctr" eaLnBrk="1" hangingPunct="1">
              <a:buClr>
                <a:srgbClr val="FF0000"/>
              </a:buClr>
              <a:buFont typeface="Wingdings" panose="05000000000000000000" pitchFamily="2" charset="2"/>
              <a:buChar char="ü"/>
            </a:pPr>
            <a:r>
              <a:rPr lang="ar-SA" sz="2000" b="1" smtClean="0">
                <a:cs typeface="Titr" pitchFamily="2" charset="-78"/>
              </a:rPr>
              <a:t>در چه مكاني انجام شده است ؟</a:t>
            </a:r>
            <a:endParaRPr lang="en-US" sz="2000" b="1" smtClean="0">
              <a:cs typeface="Titr" pitchFamily="2" charset="-78"/>
            </a:endParaRPr>
          </a:p>
          <a:p>
            <a:pPr algn="ctr" eaLnBrk="1" hangingPunct="1">
              <a:buClr>
                <a:srgbClr val="FF0000"/>
              </a:buClr>
              <a:buFont typeface="Wingdings" panose="05000000000000000000" pitchFamily="2" charset="2"/>
              <a:buChar char="ü"/>
            </a:pPr>
            <a:r>
              <a:rPr lang="ar-SA" sz="2000" b="1" smtClean="0">
                <a:cs typeface="Titr" pitchFamily="2" charset="-78"/>
              </a:rPr>
              <a:t>در چه زماني انجام شده است ؟</a:t>
            </a:r>
            <a:endParaRPr lang="en-US" sz="2000" b="1" smtClean="0">
              <a:cs typeface="Titr" pitchFamily="2" charset="-78"/>
            </a:endParaRPr>
          </a:p>
          <a:p>
            <a:pPr eaLnBrk="1" hangingPunct="1">
              <a:buClr>
                <a:srgbClr val="FF0000"/>
              </a:buClr>
              <a:buFont typeface="Wingdings" panose="05000000000000000000" pitchFamily="2" charset="2"/>
              <a:buChar char="ü"/>
            </a:pPr>
            <a:r>
              <a:rPr lang="ar-SA" sz="2000" b="1" smtClean="0">
                <a:cs typeface="Titr" pitchFamily="2" charset="-78"/>
              </a:rPr>
              <a:t>عنوان بايد بيان كننده محتواي مقاله باشد</a:t>
            </a:r>
            <a:endParaRPr lang="en-US" sz="2000" b="1" smtClean="0">
              <a:cs typeface="Titr" pitchFamily="2" charset="-78"/>
            </a:endParaRPr>
          </a:p>
          <a:p>
            <a:pPr algn="ctr" eaLnBrk="1" hangingPunct="1">
              <a:buClr>
                <a:srgbClr val="FF0000"/>
              </a:buClr>
              <a:buFont typeface="Wingdings" panose="05000000000000000000" pitchFamily="2" charset="2"/>
              <a:buChar char="ü"/>
            </a:pPr>
            <a:r>
              <a:rPr lang="ar-SA" sz="2000" b="1" smtClean="0">
                <a:cs typeface="Titr" pitchFamily="2" charset="-78"/>
              </a:rPr>
              <a:t>حداكثر هشت كلمه</a:t>
            </a:r>
            <a:endParaRPr lang="en-US" sz="2000" b="1" smtClean="0">
              <a:cs typeface="Titr" pitchFamily="2" charset="-78"/>
            </a:endParaRPr>
          </a:p>
          <a:p>
            <a:pPr algn="ctr" eaLnBrk="1" hangingPunct="1">
              <a:buClr>
                <a:srgbClr val="FF0000"/>
              </a:buClr>
              <a:buFont typeface="Wingdings" panose="05000000000000000000" pitchFamily="2" charset="2"/>
              <a:buChar char="ü"/>
            </a:pPr>
            <a:r>
              <a:rPr lang="fa-IR" sz="2000" b="1" smtClean="0">
                <a:cs typeface="Titr" pitchFamily="2" charset="-78"/>
              </a:rPr>
              <a:t>عدم استفاده </a:t>
            </a:r>
            <a:r>
              <a:rPr lang="ar-SA" sz="2000" b="1" smtClean="0">
                <a:cs typeface="Titr" pitchFamily="2" charset="-78"/>
              </a:rPr>
              <a:t>از عبارتهاي مختصر و اعداد</a:t>
            </a:r>
            <a:endParaRPr lang="en-US" sz="2000" b="1" smtClean="0">
              <a:cs typeface="Titr" pitchFamily="2" charset="-78"/>
            </a:endParaRPr>
          </a:p>
          <a:p>
            <a:pPr eaLnBrk="1" hangingPunct="1">
              <a:buClr>
                <a:srgbClr val="FF0000"/>
              </a:buClr>
              <a:buFont typeface="Wingdings" panose="05000000000000000000" pitchFamily="2" charset="2"/>
              <a:buChar char="ü"/>
            </a:pPr>
            <a:r>
              <a:rPr lang="ar-SA" sz="2000" b="1" smtClean="0">
                <a:cs typeface="Titr" pitchFamily="2" charset="-78"/>
              </a:rPr>
              <a:t>اگر عنوان طولاني است به دو بخش اصلي و فرعي تقسيم شود</a:t>
            </a:r>
            <a:endParaRPr lang="en-US" sz="2000" b="1" smtClean="0">
              <a:cs typeface="Titr" pitchFamily="2" charset="-78"/>
            </a:endParaRPr>
          </a:p>
          <a:p>
            <a:pPr eaLnBrk="1" hangingPunct="1">
              <a:buClr>
                <a:srgbClr val="FF0000"/>
              </a:buClr>
              <a:buFont typeface="Arial" panose="020B0604020202020204" pitchFamily="34" charset="0"/>
              <a:buNone/>
            </a:pPr>
            <a:endParaRPr lang="en-US" sz="2000" b="1" smtClean="0">
              <a:cs typeface="Titr" pitchFamily="2" charset="-78"/>
            </a:endParaRPr>
          </a:p>
          <a:p>
            <a:pPr algn="just" rtl="0" eaLnBrk="1" hangingPunct="1">
              <a:lnSpc>
                <a:spcPct val="80000"/>
              </a:lnSpc>
              <a:buFont typeface="Arial" panose="020B0604020202020204" pitchFamily="34" charset="0"/>
              <a:buNone/>
            </a:pPr>
            <a:r>
              <a:rPr lang="en-US" sz="1600" smtClean="0">
                <a:latin typeface="Times" panose="02020603050405020304" pitchFamily="18" charset="0"/>
                <a:cs typeface="Arial" panose="020B0604020202020204" pitchFamily="34" charset="0"/>
              </a:rPr>
              <a:t> Presentation                                                         Slide </a:t>
            </a:r>
            <a:fld id="{E90BEE02-DE34-4DAD-8B87-E58C688BC50A}" type="slidenum">
              <a:rPr lang="ar-SA" sz="1600" smtClean="0">
                <a:latin typeface="Times" panose="02020603050405020304" pitchFamily="18" charset="0"/>
              </a:rPr>
              <a:pPr algn="just" rtl="0" eaLnBrk="1" hangingPunct="1">
                <a:lnSpc>
                  <a:spcPct val="80000"/>
                </a:lnSpc>
                <a:buFont typeface="Arial" panose="020B0604020202020204" pitchFamily="34" charset="0"/>
                <a:buNone/>
              </a:pPr>
              <a:t>16</a:t>
            </a:fld>
            <a:r>
              <a:rPr lang="en-US" sz="1600" smtClean="0">
                <a:latin typeface="Times" panose="02020603050405020304" pitchFamily="18" charset="0"/>
                <a:cs typeface="Arial" panose="020B0604020202020204" pitchFamily="34" charset="0"/>
              </a:rPr>
              <a:t>                                                             2008</a:t>
            </a:r>
            <a:endParaRPr lang="fa-IR" sz="160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AutoShape 2"/>
          <p:cNvSpPr>
            <a:spLocks noGrp="1" noChangeArrowheads="1"/>
          </p:cNvSpPr>
          <p:nvPr>
            <p:ph type="title"/>
          </p:nvPr>
        </p:nvSpPr>
        <p:spPr>
          <a:xfrm>
            <a:off x="285750" y="142875"/>
            <a:ext cx="8572500" cy="928688"/>
          </a:xfrm>
          <a:prstGeom prst="horizontalScroll">
            <a:avLst>
              <a:gd name="adj" fmla="val 12500"/>
            </a:avLst>
          </a:prstGeom>
          <a:solidFill>
            <a:schemeClr val="accent1"/>
          </a:solidFill>
          <a:ln>
            <a:solidFill>
              <a:schemeClr val="tx1"/>
            </a:solidFill>
            <a:round/>
            <a:headEnd/>
            <a:tailEnd/>
          </a:ln>
        </p:spPr>
        <p:txBody>
          <a:bodyPr wrap="none">
            <a:normAutofit fontScale="90000"/>
          </a:bodyPr>
          <a:lstStyle/>
          <a:p>
            <a:pPr eaLnBrk="1" hangingPunct="1"/>
            <a:r>
              <a:rPr lang="fa-IR" sz="4000" b="1" smtClean="0">
                <a:latin typeface="Times" panose="02020603050405020304" pitchFamily="18" charset="0"/>
                <a:cs typeface="Titr" pitchFamily="2" charset="-78"/>
              </a:rPr>
              <a:t>شيوه ارائه مطالب علمي و فني</a:t>
            </a:r>
            <a:r>
              <a:rPr lang="en-US" sz="4000" b="1" smtClean="0">
                <a:latin typeface="Times" panose="02020603050405020304" pitchFamily="18" charset="0"/>
                <a:cs typeface="Titr" pitchFamily="2" charset="-78"/>
              </a:rPr>
              <a:t> </a:t>
            </a:r>
            <a:endParaRPr lang="fa-IR" sz="4000" smtClean="0">
              <a:solidFill>
                <a:srgbClr val="FFFF00"/>
              </a:solidFill>
              <a:latin typeface="Times" panose="02020603050405020304" pitchFamily="18" charset="0"/>
              <a:cs typeface="Titr" pitchFamily="2" charset="-78"/>
            </a:endParaRPr>
          </a:p>
        </p:txBody>
      </p:sp>
      <p:sp>
        <p:nvSpPr>
          <p:cNvPr id="3" name="Content Placeholder 2"/>
          <p:cNvSpPr>
            <a:spLocks noGrp="1"/>
          </p:cNvSpPr>
          <p:nvPr>
            <p:ph idx="1"/>
          </p:nvPr>
        </p:nvSpPr>
        <p:spPr>
          <a:xfrm>
            <a:off x="285750" y="1214438"/>
            <a:ext cx="8572500" cy="5429250"/>
          </a:xfrm>
        </p:spPr>
        <p:txBody>
          <a:bodyPr>
            <a:normAutofit lnSpcReduction="10000"/>
          </a:bodyPr>
          <a:lstStyle/>
          <a:p>
            <a:pPr eaLnBrk="1" hangingPunct="1">
              <a:lnSpc>
                <a:spcPct val="80000"/>
              </a:lnSpc>
              <a:buFont typeface="Arial" panose="020B0604020202020204" pitchFamily="34" charset="0"/>
              <a:buNone/>
            </a:pPr>
            <a:endParaRPr lang="fa-IR" sz="1000" smtClean="0"/>
          </a:p>
          <a:p>
            <a:pPr algn="ctr" eaLnBrk="1" hangingPunct="1">
              <a:lnSpc>
                <a:spcPct val="80000"/>
              </a:lnSpc>
              <a:buClr>
                <a:srgbClr val="FF0000"/>
              </a:buClr>
              <a:buFont typeface="Wingdings" panose="05000000000000000000" pitchFamily="2" charset="2"/>
              <a:buChar char="q"/>
            </a:pPr>
            <a:r>
              <a:rPr lang="fa-IR" sz="2900" b="1" smtClean="0">
                <a:cs typeface="Titr" pitchFamily="2" charset="-78"/>
              </a:rPr>
              <a:t> </a:t>
            </a:r>
            <a:r>
              <a:rPr lang="ar-SA" sz="2900" b="1" smtClean="0">
                <a:cs typeface="Titr" pitchFamily="2" charset="-78"/>
              </a:rPr>
              <a:t>نام نويسندگان</a:t>
            </a:r>
            <a:r>
              <a:rPr lang="fa-IR" sz="2900" b="1" smtClean="0">
                <a:cs typeface="Titr" pitchFamily="2" charset="-78"/>
              </a:rPr>
              <a:t> و آدرس آنها</a:t>
            </a:r>
          </a:p>
          <a:p>
            <a:pPr algn="ctr" eaLnBrk="1" hangingPunct="1">
              <a:lnSpc>
                <a:spcPct val="80000"/>
              </a:lnSpc>
              <a:buClr>
                <a:srgbClr val="FF0000"/>
              </a:buClr>
              <a:buFont typeface="Arial" panose="020B0604020202020204" pitchFamily="34" charset="0"/>
              <a:buNone/>
            </a:pPr>
            <a:endParaRPr lang="fa-IR" sz="2900" b="1" smtClean="0">
              <a:cs typeface="Titr" pitchFamily="2" charset="-78"/>
            </a:endParaRPr>
          </a:p>
          <a:p>
            <a:pPr eaLnBrk="1" hangingPunct="1">
              <a:buClr>
                <a:srgbClr val="FF0000"/>
              </a:buClr>
              <a:buFont typeface="Wingdings" panose="05000000000000000000" pitchFamily="2" charset="2"/>
              <a:buChar char="ü"/>
            </a:pPr>
            <a:r>
              <a:rPr lang="fa-IR" sz="2000" b="1" smtClean="0">
                <a:cs typeface="Titr" pitchFamily="2" charset="-78"/>
              </a:rPr>
              <a:t>نام نويسندگان </a:t>
            </a:r>
            <a:r>
              <a:rPr lang="ar-SA" sz="2000" b="1" smtClean="0">
                <a:cs typeface="Titr" pitchFamily="2" charset="-78"/>
              </a:rPr>
              <a:t>به ترتيب ميزان فعاليت </a:t>
            </a:r>
            <a:r>
              <a:rPr lang="fa-IR" sz="2000" b="1" smtClean="0">
                <a:cs typeface="Titr" pitchFamily="2" charset="-78"/>
              </a:rPr>
              <a:t>يا </a:t>
            </a:r>
            <a:r>
              <a:rPr lang="ar-SA" sz="2000" smtClean="0">
                <a:cs typeface="Titr" pitchFamily="2" charset="-78"/>
              </a:rPr>
              <a:t>رهبري </a:t>
            </a:r>
            <a:r>
              <a:rPr lang="fa-IR" sz="2000" smtClean="0">
                <a:cs typeface="Titr" pitchFamily="2" charset="-78"/>
              </a:rPr>
              <a:t>يا </a:t>
            </a:r>
            <a:r>
              <a:rPr lang="ar-SA" sz="2000" smtClean="0">
                <a:cs typeface="Titr" pitchFamily="2" charset="-78"/>
              </a:rPr>
              <a:t>ايده</a:t>
            </a:r>
            <a:r>
              <a:rPr lang="fa-IR" sz="2000" smtClean="0">
                <a:cs typeface="Titr" pitchFamily="2" charset="-78"/>
              </a:rPr>
              <a:t> يا </a:t>
            </a:r>
            <a:r>
              <a:rPr lang="ar-SA" sz="2000" smtClean="0">
                <a:cs typeface="Titr" pitchFamily="2" charset="-78"/>
              </a:rPr>
              <a:t>الفبايي </a:t>
            </a:r>
            <a:r>
              <a:rPr lang="ar-SA" sz="2000" b="1" smtClean="0">
                <a:cs typeface="Titr" pitchFamily="2" charset="-78"/>
              </a:rPr>
              <a:t>در تهيه مقاله</a:t>
            </a:r>
            <a:endParaRPr lang="fa-IR" sz="2000" b="1" smtClean="0">
              <a:cs typeface="Titr" pitchFamily="2" charset="-78"/>
            </a:endParaRPr>
          </a:p>
          <a:p>
            <a:pPr eaLnBrk="1" hangingPunct="1">
              <a:buClr>
                <a:srgbClr val="FF0000"/>
              </a:buClr>
              <a:buFont typeface="Wingdings" panose="05000000000000000000" pitchFamily="2" charset="2"/>
              <a:buChar char="ü"/>
            </a:pPr>
            <a:r>
              <a:rPr lang="ar-SA" sz="2000" b="1" smtClean="0">
                <a:cs typeface="Titr" pitchFamily="2" charset="-78"/>
              </a:rPr>
              <a:t>بالاترين درجه علمي هر نويسنده در جلوي نام ذكر شود</a:t>
            </a:r>
            <a:endParaRPr lang="en-US" sz="2000" b="1" smtClean="0">
              <a:cs typeface="Titr" pitchFamily="2" charset="-78"/>
            </a:endParaRPr>
          </a:p>
          <a:p>
            <a:pPr eaLnBrk="1" hangingPunct="1">
              <a:buClr>
                <a:srgbClr val="FF0000"/>
              </a:buClr>
              <a:buFont typeface="Wingdings" panose="05000000000000000000" pitchFamily="2" charset="2"/>
              <a:buChar char="ü"/>
            </a:pPr>
            <a:r>
              <a:rPr lang="ar-SA" sz="2000" b="1" smtClean="0">
                <a:cs typeface="Titr" pitchFamily="2" charset="-78"/>
              </a:rPr>
              <a:t>آدرس وي در كنار نام يا در پا نويس درج شود</a:t>
            </a:r>
            <a:endParaRPr lang="en-US" sz="2000" b="1" smtClean="0">
              <a:cs typeface="Titr" pitchFamily="2" charset="-78"/>
            </a:endParaRPr>
          </a:p>
          <a:p>
            <a:pPr eaLnBrk="1" hangingPunct="1">
              <a:buClr>
                <a:srgbClr val="FF0000"/>
              </a:buClr>
              <a:buFont typeface="Wingdings" panose="05000000000000000000" pitchFamily="2" charset="2"/>
              <a:buChar char="ü"/>
            </a:pPr>
            <a:r>
              <a:rPr lang="ar-SA" sz="2000" b="1" smtClean="0">
                <a:cs typeface="Titr" pitchFamily="2" charset="-78"/>
              </a:rPr>
              <a:t>افرادي كه بر انجام تحقيق نظارت دارند يا بودجه تحقيق را تأمين مي‌كنند نويسنده محسوب نمي‌شوند</a:t>
            </a:r>
            <a:endParaRPr lang="en-US" sz="2000" b="1" smtClean="0">
              <a:cs typeface="Titr" pitchFamily="2" charset="-78"/>
            </a:endParaRPr>
          </a:p>
          <a:p>
            <a:pPr eaLnBrk="1" hangingPunct="1">
              <a:buClr>
                <a:srgbClr val="FF0000"/>
              </a:buClr>
              <a:buFont typeface="Wingdings" panose="05000000000000000000" pitchFamily="2" charset="2"/>
              <a:buChar char="ü"/>
            </a:pPr>
            <a:r>
              <a:rPr lang="ar-SA" sz="2000" b="1" smtClean="0">
                <a:cs typeface="Titr" pitchFamily="2" charset="-78"/>
              </a:rPr>
              <a:t>علامت‌هاي اختصاري درجه علمي</a:t>
            </a:r>
            <a:endParaRPr lang="en-US" sz="2000" b="1" smtClean="0">
              <a:cs typeface="Titr" pitchFamily="2" charset="-78"/>
            </a:endParaRPr>
          </a:p>
          <a:p>
            <a:pPr algn="ctr" eaLnBrk="1" hangingPunct="1">
              <a:buClr>
                <a:srgbClr val="FF0000"/>
              </a:buClr>
              <a:buFont typeface="Wingdings" panose="05000000000000000000" pitchFamily="2" charset="2"/>
              <a:buChar char="ü"/>
            </a:pPr>
            <a:r>
              <a:rPr lang="ar-SA" sz="2000" b="1" smtClean="0">
                <a:cs typeface="Titr" pitchFamily="2" charset="-78"/>
              </a:rPr>
              <a:t>دكتري</a:t>
            </a:r>
            <a:r>
              <a:rPr lang="en-US" sz="2000" b="1" smtClean="0">
                <a:cs typeface="Titr" pitchFamily="2" charset="-78"/>
              </a:rPr>
              <a:t> </a:t>
            </a:r>
            <a:r>
              <a:rPr lang="ar-SA" sz="2000" b="1" smtClean="0">
                <a:cs typeface="Titr" pitchFamily="2" charset="-78"/>
              </a:rPr>
              <a:t> </a:t>
            </a:r>
            <a:r>
              <a:rPr lang="fa-IR" sz="2000" b="1" smtClean="0">
                <a:cs typeface="Titr" pitchFamily="2" charset="-78"/>
              </a:rPr>
              <a:t>تخصصي  </a:t>
            </a:r>
            <a:r>
              <a:rPr lang="en-US" sz="2000" b="1" smtClean="0">
                <a:cs typeface="Titr" pitchFamily="2" charset="-78"/>
              </a:rPr>
              <a:t>                    Ph.D.</a:t>
            </a:r>
          </a:p>
          <a:p>
            <a:pPr algn="ctr" eaLnBrk="1" hangingPunct="1">
              <a:buClr>
                <a:srgbClr val="FF0000"/>
              </a:buClr>
              <a:buFont typeface="Wingdings" panose="05000000000000000000" pitchFamily="2" charset="2"/>
              <a:buChar char="ü"/>
            </a:pPr>
            <a:r>
              <a:rPr lang="ar-SA" sz="2000" b="1" smtClean="0">
                <a:cs typeface="Titr" pitchFamily="2" charset="-78"/>
              </a:rPr>
              <a:t>دكتري پزشكي</a:t>
            </a:r>
            <a:r>
              <a:rPr lang="fa-IR" sz="2000" b="1" smtClean="0">
                <a:cs typeface="Titr" pitchFamily="2" charset="-78"/>
              </a:rPr>
              <a:t>  </a:t>
            </a:r>
            <a:r>
              <a:rPr lang="en-US" sz="2000" b="1" smtClean="0">
                <a:cs typeface="Titr" pitchFamily="2" charset="-78"/>
              </a:rPr>
              <a:t>       MD</a:t>
            </a:r>
          </a:p>
          <a:p>
            <a:pPr algn="ctr" eaLnBrk="1" hangingPunct="1">
              <a:buClr>
                <a:srgbClr val="FF0000"/>
              </a:buClr>
              <a:buFont typeface="Wingdings" panose="05000000000000000000" pitchFamily="2" charset="2"/>
              <a:buChar char="ü"/>
            </a:pPr>
            <a:r>
              <a:rPr lang="ar-SA" sz="2000" b="1" smtClean="0">
                <a:cs typeface="Titr" pitchFamily="2" charset="-78"/>
              </a:rPr>
              <a:t>دكتري دندان پزشكي</a:t>
            </a:r>
            <a:r>
              <a:rPr lang="fa-IR" sz="2000" b="1" smtClean="0">
                <a:cs typeface="Titr" pitchFamily="2" charset="-78"/>
              </a:rPr>
              <a:t>  </a:t>
            </a:r>
            <a:r>
              <a:rPr lang="en-US" sz="2000" b="1" smtClean="0">
                <a:cs typeface="Titr" pitchFamily="2" charset="-78"/>
              </a:rPr>
              <a:t>        DMD</a:t>
            </a:r>
          </a:p>
          <a:p>
            <a:pPr algn="ctr" eaLnBrk="1" hangingPunct="1">
              <a:buClr>
                <a:srgbClr val="FF0000"/>
              </a:buClr>
              <a:buFont typeface="Wingdings" panose="05000000000000000000" pitchFamily="2" charset="2"/>
              <a:buChar char="ü"/>
            </a:pPr>
            <a:r>
              <a:rPr lang="ar-SA" sz="2000" b="1" smtClean="0">
                <a:cs typeface="Titr" pitchFamily="2" charset="-78"/>
              </a:rPr>
              <a:t>فوق ليسانس</a:t>
            </a:r>
            <a:r>
              <a:rPr lang="fa-IR" sz="2000" b="1" smtClean="0">
                <a:cs typeface="Titr" pitchFamily="2" charset="-78"/>
              </a:rPr>
              <a:t> </a:t>
            </a:r>
            <a:r>
              <a:rPr lang="en-US" sz="2000" b="1" smtClean="0">
                <a:cs typeface="Titr" pitchFamily="2" charset="-78"/>
              </a:rPr>
              <a:t>  MS </a:t>
            </a:r>
            <a:r>
              <a:rPr lang="ar-SA" sz="2000" b="1" smtClean="0">
                <a:cs typeface="Titr" pitchFamily="2" charset="-78"/>
              </a:rPr>
              <a:t>يا </a:t>
            </a:r>
            <a:r>
              <a:rPr lang="en-US" sz="2000" b="1" smtClean="0">
                <a:cs typeface="Titr" pitchFamily="2" charset="-78"/>
              </a:rPr>
              <a:t>MSc</a:t>
            </a:r>
          </a:p>
          <a:p>
            <a:pPr algn="ctr" eaLnBrk="1" hangingPunct="1">
              <a:buClr>
                <a:srgbClr val="FF0000"/>
              </a:buClr>
              <a:buFont typeface="Wingdings" panose="05000000000000000000" pitchFamily="2" charset="2"/>
              <a:buChar char="ü"/>
            </a:pPr>
            <a:r>
              <a:rPr lang="ar-SA" sz="2000" b="1" smtClean="0">
                <a:cs typeface="Titr" pitchFamily="2" charset="-78"/>
              </a:rPr>
              <a:t>ليسانس</a:t>
            </a:r>
            <a:r>
              <a:rPr lang="fa-IR" sz="2000" b="1" smtClean="0">
                <a:cs typeface="Titr" pitchFamily="2" charset="-78"/>
              </a:rPr>
              <a:t> </a:t>
            </a:r>
            <a:r>
              <a:rPr lang="en-US" sz="2000" b="1" smtClean="0">
                <a:cs typeface="Titr" pitchFamily="2" charset="-78"/>
              </a:rPr>
              <a:t> BS </a:t>
            </a:r>
            <a:r>
              <a:rPr lang="ar-SA" sz="2000" b="1" smtClean="0">
                <a:cs typeface="Titr" pitchFamily="2" charset="-78"/>
              </a:rPr>
              <a:t>يا </a:t>
            </a:r>
            <a:r>
              <a:rPr lang="en-US" sz="2000" b="1" smtClean="0">
                <a:cs typeface="Titr" pitchFamily="2" charset="-78"/>
              </a:rPr>
              <a:t>BSc</a:t>
            </a:r>
          </a:p>
          <a:p>
            <a:pPr algn="just" rtl="0" eaLnBrk="1" hangingPunct="1">
              <a:lnSpc>
                <a:spcPct val="80000"/>
              </a:lnSpc>
              <a:buFont typeface="Arial" panose="020B0604020202020204" pitchFamily="34" charset="0"/>
              <a:buNone/>
            </a:pPr>
            <a:r>
              <a:rPr lang="en-US" sz="1600" smtClean="0">
                <a:latin typeface="Times" panose="02020603050405020304" pitchFamily="18" charset="0"/>
                <a:cs typeface="Arial" panose="020B0604020202020204" pitchFamily="34" charset="0"/>
              </a:rPr>
              <a:t> Presentation                                                         Slide </a:t>
            </a:r>
            <a:fld id="{00404194-B088-4428-AB00-9EB40D7656D6}" type="slidenum">
              <a:rPr lang="ar-SA" sz="1600" smtClean="0">
                <a:latin typeface="Times" panose="02020603050405020304" pitchFamily="18" charset="0"/>
              </a:rPr>
              <a:pPr algn="just" rtl="0" eaLnBrk="1" hangingPunct="1">
                <a:lnSpc>
                  <a:spcPct val="80000"/>
                </a:lnSpc>
                <a:buFont typeface="Arial" panose="020B0604020202020204" pitchFamily="34" charset="0"/>
                <a:buNone/>
              </a:pPr>
              <a:t>17</a:t>
            </a:fld>
            <a:r>
              <a:rPr lang="en-US" sz="1600" smtClean="0">
                <a:latin typeface="Times" panose="02020603050405020304" pitchFamily="18" charset="0"/>
                <a:cs typeface="Arial" panose="020B0604020202020204" pitchFamily="34" charset="0"/>
              </a:rPr>
              <a:t>                                                             2008</a:t>
            </a:r>
            <a:endParaRPr lang="fa-IR" sz="16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AutoShape 2"/>
          <p:cNvSpPr>
            <a:spLocks noGrp="1" noChangeArrowheads="1"/>
          </p:cNvSpPr>
          <p:nvPr>
            <p:ph type="title"/>
          </p:nvPr>
        </p:nvSpPr>
        <p:spPr>
          <a:xfrm>
            <a:off x="285750" y="142875"/>
            <a:ext cx="8572500" cy="928688"/>
          </a:xfrm>
          <a:prstGeom prst="horizontalScroll">
            <a:avLst>
              <a:gd name="adj" fmla="val 12500"/>
            </a:avLst>
          </a:prstGeom>
          <a:solidFill>
            <a:schemeClr val="accent1"/>
          </a:solidFill>
          <a:ln>
            <a:solidFill>
              <a:schemeClr val="tx1"/>
            </a:solidFill>
            <a:round/>
            <a:headEnd/>
            <a:tailEnd/>
          </a:ln>
        </p:spPr>
        <p:txBody>
          <a:bodyPr wrap="none">
            <a:normAutofit fontScale="90000"/>
          </a:bodyPr>
          <a:lstStyle/>
          <a:p>
            <a:pPr eaLnBrk="1" hangingPunct="1"/>
            <a:r>
              <a:rPr lang="fa-IR" sz="4000" b="1" smtClean="0">
                <a:latin typeface="Times" panose="02020603050405020304" pitchFamily="18" charset="0"/>
                <a:cs typeface="Titr" pitchFamily="2" charset="-78"/>
              </a:rPr>
              <a:t>شيوه ارائه مطالب علمي و فني</a:t>
            </a:r>
            <a:r>
              <a:rPr lang="en-US" sz="4000" b="1" smtClean="0">
                <a:latin typeface="Times" panose="02020603050405020304" pitchFamily="18" charset="0"/>
                <a:cs typeface="Titr" pitchFamily="2" charset="-78"/>
              </a:rPr>
              <a:t> </a:t>
            </a:r>
            <a:endParaRPr lang="fa-IR" sz="4000" smtClean="0">
              <a:solidFill>
                <a:srgbClr val="FFFF00"/>
              </a:solidFill>
              <a:latin typeface="Times" panose="02020603050405020304" pitchFamily="18" charset="0"/>
              <a:cs typeface="Titr" pitchFamily="2" charset="-78"/>
            </a:endParaRPr>
          </a:p>
        </p:txBody>
      </p:sp>
      <p:sp>
        <p:nvSpPr>
          <p:cNvPr id="3" name="Content Placeholder 2"/>
          <p:cNvSpPr>
            <a:spLocks noGrp="1"/>
          </p:cNvSpPr>
          <p:nvPr>
            <p:ph idx="1"/>
          </p:nvPr>
        </p:nvSpPr>
        <p:spPr>
          <a:xfrm>
            <a:off x="285750" y="1214438"/>
            <a:ext cx="8572500" cy="5429250"/>
          </a:xfrm>
        </p:spPr>
        <p:txBody>
          <a:bodyPr>
            <a:normAutofit fontScale="92500" lnSpcReduction="10000"/>
          </a:bodyPr>
          <a:lstStyle/>
          <a:p>
            <a:pPr eaLnBrk="1" hangingPunct="1">
              <a:lnSpc>
                <a:spcPct val="80000"/>
              </a:lnSpc>
              <a:buFont typeface="Arial" panose="020B0604020202020204" pitchFamily="34" charset="0"/>
              <a:buNone/>
            </a:pPr>
            <a:endParaRPr lang="fa-IR" sz="1000" smtClean="0"/>
          </a:p>
          <a:p>
            <a:pPr algn="ctr" eaLnBrk="1" hangingPunct="1">
              <a:lnSpc>
                <a:spcPct val="80000"/>
              </a:lnSpc>
              <a:buClr>
                <a:srgbClr val="FF0000"/>
              </a:buClr>
              <a:buFont typeface="Wingdings" panose="05000000000000000000" pitchFamily="2" charset="2"/>
              <a:buChar char="q"/>
            </a:pPr>
            <a:r>
              <a:rPr lang="fa-IR" sz="1900" b="1" smtClean="0">
                <a:cs typeface="Titr" pitchFamily="2" charset="-78"/>
              </a:rPr>
              <a:t> </a:t>
            </a:r>
            <a:r>
              <a:rPr lang="ar-SA" sz="3600" b="1" smtClean="0">
                <a:cs typeface="Titr" pitchFamily="2" charset="-78"/>
              </a:rPr>
              <a:t>چكيده</a:t>
            </a:r>
            <a:endParaRPr lang="en-US" sz="3600" b="1" smtClean="0">
              <a:cs typeface="Titr" pitchFamily="2" charset="-78"/>
            </a:endParaRPr>
          </a:p>
          <a:p>
            <a:pPr algn="just" eaLnBrk="1" hangingPunct="1">
              <a:buClr>
                <a:srgbClr val="FF0000"/>
              </a:buClr>
              <a:buFont typeface="Wingdings" panose="05000000000000000000" pitchFamily="2" charset="2"/>
              <a:buChar char="ü"/>
            </a:pPr>
            <a:r>
              <a:rPr lang="fa-IR" sz="2000" smtClean="0">
                <a:cs typeface="Titr" pitchFamily="2" charset="-78"/>
              </a:rPr>
              <a:t>چكيده‌ شامل نكات‌ اصلي‌ مقاله‌ و خواننده‌ را در تصميم‌گيري‌ براي‌ مراجعه‌ يا عدم‌ مراجعه‌ به‌ اصل‌ مقاله‌ قادر مي‌سازد</a:t>
            </a:r>
          </a:p>
          <a:p>
            <a:pPr eaLnBrk="1" hangingPunct="1">
              <a:buClr>
                <a:srgbClr val="FF0000"/>
              </a:buClr>
              <a:buFont typeface="Wingdings" panose="05000000000000000000" pitchFamily="2" charset="2"/>
              <a:buChar char="ü"/>
            </a:pPr>
            <a:r>
              <a:rPr lang="ar-SA" sz="2000" b="1" smtClean="0">
                <a:cs typeface="Titr" pitchFamily="2" charset="-78"/>
              </a:rPr>
              <a:t>چكيده بايد حداكثر 250 كلمه داشته و</a:t>
            </a:r>
            <a:r>
              <a:rPr lang="en-US" sz="2000" b="1" smtClean="0">
                <a:cs typeface="Titr" pitchFamily="2" charset="-78"/>
              </a:rPr>
              <a:t>  </a:t>
            </a:r>
            <a:r>
              <a:rPr lang="ar-SA" sz="2000" b="1" smtClean="0">
                <a:cs typeface="Titr" pitchFamily="2" charset="-78"/>
              </a:rPr>
              <a:t>موارد زير را در بر گيرد</a:t>
            </a:r>
            <a:endParaRPr lang="fa-IR" sz="2000" b="1" smtClean="0">
              <a:cs typeface="Titr" pitchFamily="2" charset="-78"/>
            </a:endParaRPr>
          </a:p>
          <a:p>
            <a:pPr algn="ctr" eaLnBrk="1" hangingPunct="1">
              <a:buClr>
                <a:srgbClr val="FF0000"/>
              </a:buClr>
              <a:buFont typeface="Wingdings" panose="05000000000000000000" pitchFamily="2" charset="2"/>
              <a:buChar char="ü"/>
            </a:pPr>
            <a:r>
              <a:rPr lang="ar-SA" sz="2000" b="1" smtClean="0">
                <a:cs typeface="Titr" pitchFamily="2" charset="-78"/>
              </a:rPr>
              <a:t>موضوع</a:t>
            </a:r>
            <a:endParaRPr lang="en-US" sz="2000" b="1" smtClean="0">
              <a:cs typeface="Titr" pitchFamily="2" charset="-78"/>
            </a:endParaRPr>
          </a:p>
          <a:p>
            <a:pPr algn="ctr" eaLnBrk="1" hangingPunct="1">
              <a:buClr>
                <a:srgbClr val="FF0000"/>
              </a:buClr>
              <a:buFont typeface="Wingdings" panose="05000000000000000000" pitchFamily="2" charset="2"/>
              <a:buChar char="ü"/>
            </a:pPr>
            <a:r>
              <a:rPr lang="ar-SA" sz="2000" b="1" smtClean="0">
                <a:cs typeface="Titr" pitchFamily="2" charset="-78"/>
              </a:rPr>
              <a:t>هدف</a:t>
            </a:r>
            <a:endParaRPr lang="en-US" sz="2000" b="1" smtClean="0">
              <a:cs typeface="Titr" pitchFamily="2" charset="-78"/>
            </a:endParaRPr>
          </a:p>
          <a:p>
            <a:pPr algn="ctr" eaLnBrk="1" hangingPunct="1">
              <a:buClr>
                <a:srgbClr val="FF0000"/>
              </a:buClr>
              <a:buFont typeface="Wingdings" panose="05000000000000000000" pitchFamily="2" charset="2"/>
              <a:buChar char="ü"/>
            </a:pPr>
            <a:r>
              <a:rPr lang="ar-SA" sz="2000" b="1" smtClean="0">
                <a:cs typeface="Titr" pitchFamily="2" charset="-78"/>
              </a:rPr>
              <a:t>روش</a:t>
            </a:r>
            <a:endParaRPr lang="en-US" sz="2000" b="1" smtClean="0">
              <a:cs typeface="Titr" pitchFamily="2" charset="-78"/>
            </a:endParaRPr>
          </a:p>
          <a:p>
            <a:pPr algn="ctr" eaLnBrk="1" hangingPunct="1">
              <a:buClr>
                <a:srgbClr val="FF0000"/>
              </a:buClr>
              <a:buFont typeface="Wingdings" panose="05000000000000000000" pitchFamily="2" charset="2"/>
              <a:buChar char="ü"/>
            </a:pPr>
            <a:r>
              <a:rPr lang="ar-SA" sz="2000" b="1" smtClean="0">
                <a:cs typeface="Titr" pitchFamily="2" charset="-78"/>
              </a:rPr>
              <a:t>نتايج</a:t>
            </a:r>
            <a:endParaRPr lang="en-US" sz="2000" b="1" smtClean="0">
              <a:cs typeface="Titr" pitchFamily="2" charset="-78"/>
            </a:endParaRPr>
          </a:p>
          <a:p>
            <a:pPr eaLnBrk="1" hangingPunct="1">
              <a:buClr>
                <a:srgbClr val="FF0000"/>
              </a:buClr>
              <a:buFont typeface="Wingdings" panose="05000000000000000000" pitchFamily="2" charset="2"/>
              <a:buChar char="ü"/>
            </a:pPr>
            <a:r>
              <a:rPr lang="ar-SA" sz="2000" b="1" smtClean="0">
                <a:cs typeface="Titr" pitchFamily="2" charset="-78"/>
              </a:rPr>
              <a:t>زمان افعال در چكيده، گذشته ساده است</a:t>
            </a:r>
            <a:r>
              <a:rPr lang="en-US" sz="2000" b="1" smtClean="0">
                <a:cs typeface="Titr" pitchFamily="2" charset="-78"/>
              </a:rPr>
              <a:t>.</a:t>
            </a:r>
          </a:p>
          <a:p>
            <a:pPr eaLnBrk="1" hangingPunct="1">
              <a:buClr>
                <a:srgbClr val="FF0000"/>
              </a:buClr>
              <a:buFont typeface="Wingdings" panose="05000000000000000000" pitchFamily="2" charset="2"/>
              <a:buChar char="ü"/>
            </a:pPr>
            <a:r>
              <a:rPr lang="ar-SA" sz="2000" b="1" smtClean="0">
                <a:cs typeface="Titr" pitchFamily="2" charset="-78"/>
              </a:rPr>
              <a:t>موارد زير نبايد در چكيده آورده شود</a:t>
            </a:r>
            <a:endParaRPr lang="en-US" sz="2000" b="1" smtClean="0">
              <a:cs typeface="Titr" pitchFamily="2" charset="-78"/>
            </a:endParaRPr>
          </a:p>
          <a:p>
            <a:pPr algn="ctr" eaLnBrk="1" hangingPunct="1">
              <a:buClr>
                <a:srgbClr val="FF0000"/>
              </a:buClr>
              <a:buFont typeface="Wingdings" panose="05000000000000000000" pitchFamily="2" charset="2"/>
              <a:buChar char="ü"/>
            </a:pPr>
            <a:r>
              <a:rPr lang="ar-SA" sz="2000" b="1" smtClean="0">
                <a:cs typeface="Titr" pitchFamily="2" charset="-78"/>
              </a:rPr>
              <a:t>مطالبي كه در متن مقاله نيست</a:t>
            </a:r>
            <a:endParaRPr lang="en-US" sz="2000" b="1" smtClean="0">
              <a:cs typeface="Titr" pitchFamily="2" charset="-78"/>
            </a:endParaRPr>
          </a:p>
          <a:p>
            <a:pPr algn="ctr" eaLnBrk="1" hangingPunct="1">
              <a:buClr>
                <a:srgbClr val="FF0000"/>
              </a:buClr>
              <a:buFont typeface="Wingdings" panose="05000000000000000000" pitchFamily="2" charset="2"/>
              <a:buChar char="ü"/>
            </a:pPr>
            <a:r>
              <a:rPr lang="ar-SA" sz="2000" b="1" smtClean="0">
                <a:cs typeface="Titr" pitchFamily="2" charset="-78"/>
              </a:rPr>
              <a:t>ذكر مرجع، جدول، نمودار</a:t>
            </a:r>
            <a:endParaRPr lang="en-US" sz="2000" b="1" smtClean="0">
              <a:cs typeface="Titr" pitchFamily="2" charset="-78"/>
            </a:endParaRPr>
          </a:p>
          <a:p>
            <a:pPr algn="ctr" eaLnBrk="1" hangingPunct="1">
              <a:buClr>
                <a:srgbClr val="FF0000"/>
              </a:buClr>
              <a:buFont typeface="Wingdings" panose="05000000000000000000" pitchFamily="2" charset="2"/>
              <a:buChar char="ü"/>
            </a:pPr>
            <a:r>
              <a:rPr lang="ar-SA" sz="2000" b="1" smtClean="0">
                <a:cs typeface="Titr" pitchFamily="2" charset="-78"/>
              </a:rPr>
              <a:t>كلمات مخفف</a:t>
            </a:r>
            <a:endParaRPr lang="en-US" sz="2000" b="1" smtClean="0">
              <a:cs typeface="Titr" pitchFamily="2" charset="-78"/>
            </a:endParaRPr>
          </a:p>
          <a:p>
            <a:pPr algn="just" rtl="0" eaLnBrk="1" hangingPunct="1">
              <a:lnSpc>
                <a:spcPct val="80000"/>
              </a:lnSpc>
              <a:buFont typeface="Arial" panose="020B0604020202020204" pitchFamily="34" charset="0"/>
              <a:buNone/>
            </a:pPr>
            <a:r>
              <a:rPr lang="en-US" sz="1600" smtClean="0">
                <a:latin typeface="Times" panose="02020603050405020304" pitchFamily="18" charset="0"/>
                <a:cs typeface="Arial" panose="020B0604020202020204" pitchFamily="34" charset="0"/>
              </a:rPr>
              <a:t> Presentation                                                         Slide </a:t>
            </a:r>
            <a:fld id="{4212B474-1006-433D-9C10-4DF74EF041DD}" type="slidenum">
              <a:rPr lang="ar-SA" sz="1600" smtClean="0">
                <a:latin typeface="Times" panose="02020603050405020304" pitchFamily="18" charset="0"/>
              </a:rPr>
              <a:pPr algn="just" rtl="0" eaLnBrk="1" hangingPunct="1">
                <a:lnSpc>
                  <a:spcPct val="80000"/>
                </a:lnSpc>
                <a:buFont typeface="Arial" panose="020B0604020202020204" pitchFamily="34" charset="0"/>
                <a:buNone/>
              </a:pPr>
              <a:t>18</a:t>
            </a:fld>
            <a:r>
              <a:rPr lang="en-US" sz="1600" smtClean="0">
                <a:latin typeface="Times" panose="02020603050405020304" pitchFamily="18" charset="0"/>
                <a:cs typeface="Arial" panose="020B0604020202020204" pitchFamily="34" charset="0"/>
              </a:rPr>
              <a:t>                                                             2008</a:t>
            </a:r>
            <a:endParaRPr lang="fa-IR" sz="160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AutoShape 2"/>
          <p:cNvSpPr>
            <a:spLocks noGrp="1" noChangeArrowheads="1"/>
          </p:cNvSpPr>
          <p:nvPr>
            <p:ph type="title"/>
          </p:nvPr>
        </p:nvSpPr>
        <p:spPr>
          <a:xfrm>
            <a:off x="285750" y="142875"/>
            <a:ext cx="8572500" cy="928688"/>
          </a:xfrm>
          <a:prstGeom prst="horizontalScroll">
            <a:avLst>
              <a:gd name="adj" fmla="val 12500"/>
            </a:avLst>
          </a:prstGeom>
          <a:solidFill>
            <a:schemeClr val="accent1"/>
          </a:solidFill>
          <a:ln>
            <a:solidFill>
              <a:schemeClr val="tx1"/>
            </a:solidFill>
            <a:round/>
            <a:headEnd/>
            <a:tailEnd/>
          </a:ln>
        </p:spPr>
        <p:txBody>
          <a:bodyPr wrap="none">
            <a:normAutofit fontScale="90000"/>
          </a:bodyPr>
          <a:lstStyle/>
          <a:p>
            <a:pPr eaLnBrk="1" hangingPunct="1"/>
            <a:r>
              <a:rPr lang="fa-IR" sz="4000" b="1" smtClean="0">
                <a:latin typeface="Times" panose="02020603050405020304" pitchFamily="18" charset="0"/>
                <a:cs typeface="Titr" pitchFamily="2" charset="-78"/>
              </a:rPr>
              <a:t>شيوه ارائه مطالب علمي و فني</a:t>
            </a:r>
            <a:r>
              <a:rPr lang="en-US" sz="4000" b="1" smtClean="0">
                <a:latin typeface="Times" panose="02020603050405020304" pitchFamily="18" charset="0"/>
                <a:cs typeface="Titr" pitchFamily="2" charset="-78"/>
              </a:rPr>
              <a:t> </a:t>
            </a:r>
            <a:endParaRPr lang="fa-IR" sz="4000" smtClean="0">
              <a:solidFill>
                <a:srgbClr val="FFFF00"/>
              </a:solidFill>
              <a:latin typeface="Times" panose="02020603050405020304" pitchFamily="18" charset="0"/>
              <a:cs typeface="Titr" pitchFamily="2" charset="-78"/>
            </a:endParaRPr>
          </a:p>
        </p:txBody>
      </p:sp>
      <p:sp>
        <p:nvSpPr>
          <p:cNvPr id="3" name="Content Placeholder 2"/>
          <p:cNvSpPr>
            <a:spLocks noGrp="1"/>
          </p:cNvSpPr>
          <p:nvPr>
            <p:ph idx="1"/>
          </p:nvPr>
        </p:nvSpPr>
        <p:spPr>
          <a:xfrm>
            <a:off x="285750" y="1214438"/>
            <a:ext cx="8572500" cy="5429250"/>
          </a:xfrm>
        </p:spPr>
        <p:txBody>
          <a:bodyPr>
            <a:normAutofit fontScale="92500" lnSpcReduction="10000"/>
          </a:bodyPr>
          <a:lstStyle/>
          <a:p>
            <a:pPr eaLnBrk="1" hangingPunct="1">
              <a:lnSpc>
                <a:spcPct val="80000"/>
              </a:lnSpc>
              <a:buFont typeface="Arial" panose="020B0604020202020204" pitchFamily="34" charset="0"/>
              <a:buNone/>
            </a:pPr>
            <a:endParaRPr lang="fa-IR" sz="1500" smtClean="0"/>
          </a:p>
          <a:p>
            <a:pPr eaLnBrk="1" hangingPunct="1">
              <a:lnSpc>
                <a:spcPct val="80000"/>
              </a:lnSpc>
              <a:buClr>
                <a:srgbClr val="FF0000"/>
              </a:buClr>
              <a:buFont typeface="Wingdings" panose="05000000000000000000" pitchFamily="2" charset="2"/>
              <a:buChar char="q"/>
            </a:pPr>
            <a:r>
              <a:rPr lang="ar-SA" sz="3600" b="1" smtClean="0">
                <a:cs typeface="Titr" pitchFamily="2" charset="-78"/>
              </a:rPr>
              <a:t>واژه‌هاي كليدي</a:t>
            </a:r>
            <a:r>
              <a:rPr lang="fa-IR" sz="3600" b="1" smtClean="0">
                <a:cs typeface="Titr" pitchFamily="2" charset="-78"/>
              </a:rPr>
              <a:t> و </a:t>
            </a:r>
            <a:r>
              <a:rPr lang="ar-SA" sz="3600" b="1" smtClean="0">
                <a:cs typeface="Titr" pitchFamily="2" charset="-78"/>
              </a:rPr>
              <a:t>فهرست علايم</a:t>
            </a:r>
            <a:r>
              <a:rPr lang="fa-IR" sz="3600" b="1" smtClean="0">
                <a:cs typeface="Titr" pitchFamily="2" charset="-78"/>
              </a:rPr>
              <a:t> و نماد</a:t>
            </a:r>
            <a:endParaRPr lang="en-US" sz="3600" b="1" smtClean="0">
              <a:cs typeface="Titr" pitchFamily="2" charset="-78"/>
            </a:endParaRPr>
          </a:p>
          <a:p>
            <a:pPr algn="ctr" eaLnBrk="1" hangingPunct="1">
              <a:lnSpc>
                <a:spcPct val="80000"/>
              </a:lnSpc>
              <a:buClr>
                <a:srgbClr val="FF0000"/>
              </a:buClr>
              <a:buFont typeface="Wingdings" panose="05000000000000000000" pitchFamily="2" charset="2"/>
              <a:buChar char="q"/>
            </a:pPr>
            <a:endParaRPr lang="fa-IR" sz="2800" smtClean="0">
              <a:cs typeface="Titr" pitchFamily="2" charset="-78"/>
            </a:endParaRPr>
          </a:p>
          <a:p>
            <a:pPr eaLnBrk="1" hangingPunct="1">
              <a:lnSpc>
                <a:spcPct val="80000"/>
              </a:lnSpc>
              <a:buClr>
                <a:srgbClr val="FF0000"/>
              </a:buClr>
              <a:buFont typeface="Wingdings" panose="05000000000000000000" pitchFamily="2" charset="2"/>
              <a:buChar char="ü"/>
            </a:pPr>
            <a:r>
              <a:rPr lang="ar-SA" sz="2000" b="1" smtClean="0">
                <a:cs typeface="Titr" pitchFamily="2" charset="-78"/>
              </a:rPr>
              <a:t>واژه‌هاي كليدي از منابع زير بدست مي‌آيند و نبايد كلمات كليدي سليقه‌اي انتخاب </a:t>
            </a:r>
            <a:r>
              <a:rPr lang="fa-IR" sz="2000" b="1" smtClean="0">
                <a:cs typeface="Titr" pitchFamily="2" charset="-78"/>
              </a:rPr>
              <a:t>شود</a:t>
            </a:r>
            <a:endParaRPr lang="en-US" sz="2000" b="1" smtClean="0">
              <a:cs typeface="Titr" pitchFamily="2" charset="-78"/>
            </a:endParaRPr>
          </a:p>
          <a:p>
            <a:pPr algn="ctr" eaLnBrk="1" hangingPunct="1">
              <a:lnSpc>
                <a:spcPct val="80000"/>
              </a:lnSpc>
              <a:buClr>
                <a:srgbClr val="FF0000"/>
              </a:buClr>
              <a:buFont typeface="Wingdings" panose="05000000000000000000" pitchFamily="2" charset="2"/>
              <a:buChar char="ü"/>
            </a:pPr>
            <a:r>
              <a:rPr lang="ar-SA" sz="2000" b="1" smtClean="0">
                <a:cs typeface="Titr" pitchFamily="2" charset="-78"/>
              </a:rPr>
              <a:t>سر عنوان‌هاي موضوعي</a:t>
            </a:r>
            <a:endParaRPr lang="en-US" sz="2000" b="1" smtClean="0">
              <a:cs typeface="Titr" pitchFamily="2" charset="-78"/>
            </a:endParaRPr>
          </a:p>
          <a:p>
            <a:pPr algn="ctr" eaLnBrk="1" hangingPunct="1">
              <a:lnSpc>
                <a:spcPct val="80000"/>
              </a:lnSpc>
              <a:buClr>
                <a:srgbClr val="FF0000"/>
              </a:buClr>
              <a:buFont typeface="Wingdings" panose="05000000000000000000" pitchFamily="2" charset="2"/>
              <a:buChar char="ü"/>
            </a:pPr>
            <a:r>
              <a:rPr lang="ar-SA" sz="2000" b="1" smtClean="0">
                <a:cs typeface="Titr" pitchFamily="2" charset="-78"/>
              </a:rPr>
              <a:t>عنوان مقاله</a:t>
            </a:r>
            <a:endParaRPr lang="fa-IR" sz="2000" b="1" smtClean="0">
              <a:cs typeface="Titr" pitchFamily="2" charset="-78"/>
            </a:endParaRPr>
          </a:p>
          <a:p>
            <a:pPr algn="ctr" eaLnBrk="1" hangingPunct="1">
              <a:lnSpc>
                <a:spcPct val="80000"/>
              </a:lnSpc>
              <a:buClr>
                <a:srgbClr val="FF0000"/>
              </a:buClr>
              <a:buFont typeface="Wingdings" panose="05000000000000000000" pitchFamily="2" charset="2"/>
              <a:buChar char="ü"/>
            </a:pPr>
            <a:r>
              <a:rPr lang="ar-SA" sz="2000" b="1" smtClean="0">
                <a:cs typeface="Titr" pitchFamily="2" charset="-78"/>
              </a:rPr>
              <a:t>نام محل يا سازمان</a:t>
            </a:r>
            <a:endParaRPr lang="en-US" sz="2000" b="1" smtClean="0">
              <a:cs typeface="Titr" pitchFamily="2" charset="-78"/>
            </a:endParaRPr>
          </a:p>
          <a:p>
            <a:pPr eaLnBrk="1" hangingPunct="1">
              <a:lnSpc>
                <a:spcPct val="80000"/>
              </a:lnSpc>
              <a:buClr>
                <a:srgbClr val="FF0000"/>
              </a:buClr>
              <a:buFont typeface="Wingdings" panose="05000000000000000000" pitchFamily="2" charset="2"/>
              <a:buChar char="ü"/>
            </a:pPr>
            <a:r>
              <a:rPr lang="ar-SA" sz="2000" b="1" smtClean="0">
                <a:cs typeface="Titr" pitchFamily="2" charset="-78"/>
              </a:rPr>
              <a:t>تعداد واژه‌هاي كليدي حداقل 2 و حداكثر 10 كلمه مي‌باشد</a:t>
            </a:r>
            <a:endParaRPr lang="en-US" sz="2000" b="1" smtClean="0">
              <a:cs typeface="Titr" pitchFamily="2" charset="-78"/>
            </a:endParaRPr>
          </a:p>
          <a:p>
            <a:pPr eaLnBrk="1" hangingPunct="1">
              <a:lnSpc>
                <a:spcPct val="80000"/>
              </a:lnSpc>
              <a:buClr>
                <a:srgbClr val="FF0000"/>
              </a:buClr>
              <a:buFont typeface="Wingdings" panose="05000000000000000000" pitchFamily="2" charset="2"/>
              <a:buChar char="ü"/>
            </a:pPr>
            <a:endParaRPr lang="en-US" sz="2000" b="1" smtClean="0">
              <a:cs typeface="Titr" pitchFamily="2" charset="-78"/>
            </a:endParaRPr>
          </a:p>
          <a:p>
            <a:pPr eaLnBrk="1" hangingPunct="1">
              <a:lnSpc>
                <a:spcPct val="80000"/>
              </a:lnSpc>
              <a:buClr>
                <a:srgbClr val="FF0000"/>
              </a:buClr>
              <a:buFont typeface="Wingdings" panose="05000000000000000000" pitchFamily="2" charset="2"/>
              <a:buChar char="ü"/>
            </a:pPr>
            <a:r>
              <a:rPr lang="ar-SA" sz="2000" b="1" smtClean="0">
                <a:cs typeface="Titr" pitchFamily="2" charset="-78"/>
              </a:rPr>
              <a:t>فهرست علائم</a:t>
            </a:r>
            <a:endParaRPr lang="en-US" sz="2000" b="1" smtClean="0">
              <a:cs typeface="Titr" pitchFamily="2" charset="-78"/>
            </a:endParaRPr>
          </a:p>
          <a:p>
            <a:pPr algn="ctr" eaLnBrk="1" hangingPunct="1">
              <a:lnSpc>
                <a:spcPct val="80000"/>
              </a:lnSpc>
              <a:buClr>
                <a:srgbClr val="FF0000"/>
              </a:buClr>
              <a:buFont typeface="Wingdings" panose="05000000000000000000" pitchFamily="2" charset="2"/>
              <a:buChar char="ü"/>
            </a:pPr>
            <a:r>
              <a:rPr lang="ar-SA" sz="2000" smtClean="0">
                <a:cs typeface="Titr" pitchFamily="2" charset="-78"/>
              </a:rPr>
              <a:t>فهرست لغات</a:t>
            </a:r>
            <a:endParaRPr lang="en-US" sz="2000" smtClean="0">
              <a:cs typeface="Titr" pitchFamily="2" charset="-78"/>
            </a:endParaRPr>
          </a:p>
          <a:p>
            <a:pPr algn="ctr" eaLnBrk="1" hangingPunct="1">
              <a:lnSpc>
                <a:spcPct val="80000"/>
              </a:lnSpc>
              <a:buClr>
                <a:srgbClr val="FF0000"/>
              </a:buClr>
              <a:buFont typeface="Wingdings" panose="05000000000000000000" pitchFamily="2" charset="2"/>
              <a:buChar char="ü"/>
            </a:pPr>
            <a:r>
              <a:rPr lang="ar-SA" sz="2000" smtClean="0">
                <a:cs typeface="Titr" pitchFamily="2" charset="-78"/>
              </a:rPr>
              <a:t>فهرست روابط</a:t>
            </a:r>
            <a:endParaRPr lang="en-US" sz="2000" smtClean="0">
              <a:cs typeface="Titr" pitchFamily="2" charset="-78"/>
            </a:endParaRPr>
          </a:p>
          <a:p>
            <a:pPr algn="ctr" eaLnBrk="1" hangingPunct="1">
              <a:lnSpc>
                <a:spcPct val="80000"/>
              </a:lnSpc>
              <a:buClr>
                <a:srgbClr val="FF0000"/>
              </a:buClr>
              <a:buFont typeface="Wingdings" panose="05000000000000000000" pitchFamily="2" charset="2"/>
              <a:buChar char="ü"/>
            </a:pPr>
            <a:r>
              <a:rPr lang="ar-SA" sz="2000" smtClean="0">
                <a:cs typeface="Titr" pitchFamily="2" charset="-78"/>
              </a:rPr>
              <a:t>كلمات مخفف</a:t>
            </a:r>
            <a:endParaRPr lang="fa-IR" sz="2000" smtClean="0">
              <a:cs typeface="Titr" pitchFamily="2" charset="-78"/>
            </a:endParaRPr>
          </a:p>
          <a:p>
            <a:pPr algn="ctr" eaLnBrk="1" hangingPunct="1">
              <a:lnSpc>
                <a:spcPct val="80000"/>
              </a:lnSpc>
              <a:buClr>
                <a:srgbClr val="FF0000"/>
              </a:buClr>
              <a:buFont typeface="Wingdings" panose="05000000000000000000" pitchFamily="2" charset="2"/>
              <a:buChar char="ü"/>
            </a:pPr>
            <a:endParaRPr lang="fa-IR" sz="2000" smtClean="0">
              <a:cs typeface="Titr" pitchFamily="2" charset="-78"/>
            </a:endParaRPr>
          </a:p>
          <a:p>
            <a:pPr algn="ctr" eaLnBrk="1" hangingPunct="1">
              <a:lnSpc>
                <a:spcPct val="80000"/>
              </a:lnSpc>
              <a:buClr>
                <a:srgbClr val="FF0000"/>
              </a:buClr>
              <a:buFont typeface="Wingdings" panose="05000000000000000000" pitchFamily="2" charset="2"/>
              <a:buChar char="ü"/>
            </a:pPr>
            <a:endParaRPr lang="en-US" sz="2000" smtClean="0">
              <a:cs typeface="Titr" pitchFamily="2" charset="-78"/>
            </a:endParaRPr>
          </a:p>
          <a:p>
            <a:pPr algn="just" rtl="0" eaLnBrk="1" hangingPunct="1">
              <a:lnSpc>
                <a:spcPct val="80000"/>
              </a:lnSpc>
              <a:buFont typeface="Arial" panose="020B0604020202020204" pitchFamily="34" charset="0"/>
              <a:buNone/>
            </a:pPr>
            <a:r>
              <a:rPr lang="en-US" sz="1600" smtClean="0">
                <a:latin typeface="Times" panose="02020603050405020304" pitchFamily="18" charset="0"/>
                <a:cs typeface="Arial" panose="020B0604020202020204" pitchFamily="34" charset="0"/>
              </a:rPr>
              <a:t> Presentation                                                        Slide </a:t>
            </a:r>
            <a:fld id="{67BF080F-D515-4C5E-9C31-91F75D8A4631}" type="slidenum">
              <a:rPr lang="ar-SA" sz="1600" smtClean="0">
                <a:latin typeface="Times" panose="02020603050405020304" pitchFamily="18" charset="0"/>
              </a:rPr>
              <a:pPr algn="just" rtl="0" eaLnBrk="1" hangingPunct="1">
                <a:lnSpc>
                  <a:spcPct val="80000"/>
                </a:lnSpc>
                <a:buFont typeface="Arial" panose="020B0604020202020204" pitchFamily="34" charset="0"/>
                <a:buNone/>
              </a:pPr>
              <a:t>19</a:t>
            </a:fld>
            <a:r>
              <a:rPr lang="en-US" sz="1600" smtClean="0">
                <a:latin typeface="Times" panose="02020603050405020304" pitchFamily="18" charset="0"/>
                <a:cs typeface="Arial" panose="020B0604020202020204" pitchFamily="34" charset="0"/>
              </a:rPr>
              <a:t>                                                             2008</a:t>
            </a:r>
            <a:endParaRPr lang="fa-IR" sz="16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AutoShape 2"/>
          <p:cNvSpPr>
            <a:spLocks noGrp="1" noChangeArrowheads="1"/>
          </p:cNvSpPr>
          <p:nvPr>
            <p:ph type="title"/>
          </p:nvPr>
        </p:nvSpPr>
        <p:spPr>
          <a:xfrm>
            <a:off x="285750" y="142875"/>
            <a:ext cx="8572500" cy="928688"/>
          </a:xfrm>
          <a:prstGeom prst="horizontalScroll">
            <a:avLst>
              <a:gd name="adj" fmla="val 12500"/>
            </a:avLst>
          </a:prstGeom>
          <a:solidFill>
            <a:schemeClr val="accent1"/>
          </a:solidFill>
          <a:ln>
            <a:solidFill>
              <a:schemeClr val="tx1"/>
            </a:solidFill>
            <a:round/>
            <a:headEnd/>
            <a:tailEnd/>
          </a:ln>
        </p:spPr>
        <p:txBody>
          <a:bodyPr wrap="none">
            <a:normAutofit fontScale="90000"/>
          </a:bodyPr>
          <a:lstStyle/>
          <a:p>
            <a:pPr eaLnBrk="1" hangingPunct="1"/>
            <a:r>
              <a:rPr lang="fa-IR" sz="4000" b="1" smtClean="0">
                <a:latin typeface="Times" panose="02020603050405020304" pitchFamily="18" charset="0"/>
                <a:cs typeface="Titr" pitchFamily="2" charset="-78"/>
              </a:rPr>
              <a:t>شيوه ارائه مطالب علمي و فني</a:t>
            </a:r>
            <a:r>
              <a:rPr lang="en-US" sz="4000" b="1" smtClean="0">
                <a:latin typeface="Times" panose="02020603050405020304" pitchFamily="18" charset="0"/>
                <a:cs typeface="Titr" pitchFamily="2" charset="-78"/>
              </a:rPr>
              <a:t> </a:t>
            </a:r>
            <a:endParaRPr lang="fa-IR" sz="4000" smtClean="0">
              <a:solidFill>
                <a:srgbClr val="FFFF00"/>
              </a:solidFill>
              <a:latin typeface="Times" panose="02020603050405020304" pitchFamily="18" charset="0"/>
              <a:cs typeface="Titr" pitchFamily="2" charset="-78"/>
            </a:endParaRPr>
          </a:p>
        </p:txBody>
      </p:sp>
      <p:sp>
        <p:nvSpPr>
          <p:cNvPr id="3" name="Content Placeholder 2"/>
          <p:cNvSpPr>
            <a:spLocks noGrp="1"/>
          </p:cNvSpPr>
          <p:nvPr>
            <p:ph idx="1"/>
          </p:nvPr>
        </p:nvSpPr>
        <p:spPr>
          <a:xfrm>
            <a:off x="285750" y="1214438"/>
            <a:ext cx="8572500" cy="5429250"/>
          </a:xfrm>
        </p:spPr>
        <p:txBody>
          <a:bodyPr>
            <a:normAutofit lnSpcReduction="10000"/>
          </a:bodyPr>
          <a:lstStyle/>
          <a:p>
            <a:pPr eaLnBrk="1" hangingPunct="1">
              <a:lnSpc>
                <a:spcPct val="80000"/>
              </a:lnSpc>
              <a:buClr>
                <a:srgbClr val="FF0000"/>
              </a:buClr>
              <a:buFont typeface="Wingdings" panose="05000000000000000000" pitchFamily="2" charset="2"/>
              <a:buChar char="q"/>
            </a:pPr>
            <a:endParaRPr lang="fa-IR" sz="3900" smtClean="0">
              <a:cs typeface="Titr" pitchFamily="2" charset="-78"/>
            </a:endParaRPr>
          </a:p>
          <a:p>
            <a:pPr algn="ctr" eaLnBrk="1" hangingPunct="1">
              <a:lnSpc>
                <a:spcPct val="80000"/>
              </a:lnSpc>
              <a:buClr>
                <a:srgbClr val="FF0000"/>
              </a:buClr>
              <a:buFont typeface="Wingdings" panose="05000000000000000000" pitchFamily="2" charset="2"/>
              <a:buChar char="q"/>
            </a:pPr>
            <a:r>
              <a:rPr lang="fa-IR" sz="3600" smtClean="0">
                <a:cs typeface="Titr" pitchFamily="2" charset="-78"/>
              </a:rPr>
              <a:t> ارائه</a:t>
            </a:r>
            <a:r>
              <a:rPr lang="fa-IR" sz="3600" smtClean="0"/>
              <a:t> </a:t>
            </a:r>
            <a:r>
              <a:rPr lang="en-US" sz="3600" smtClean="0">
                <a:latin typeface="Times" panose="02020603050405020304" pitchFamily="18" charset="0"/>
                <a:cs typeface="Arial" panose="020B0604020202020204" pitchFamily="34" charset="0"/>
              </a:rPr>
              <a:t>Presentation</a:t>
            </a:r>
            <a:endParaRPr lang="fa-IR" sz="3600" smtClean="0">
              <a:latin typeface="Times" panose="02020603050405020304" pitchFamily="18" charset="0"/>
            </a:endParaRPr>
          </a:p>
          <a:p>
            <a:pPr eaLnBrk="1" hangingPunct="1">
              <a:lnSpc>
                <a:spcPct val="80000"/>
              </a:lnSpc>
              <a:buClr>
                <a:srgbClr val="FF0000"/>
              </a:buClr>
              <a:buFont typeface="Wingdings" panose="05000000000000000000" pitchFamily="2" charset="2"/>
              <a:buChar char="ü"/>
            </a:pPr>
            <a:endParaRPr lang="fa-IR" sz="3000" smtClean="0"/>
          </a:p>
          <a:p>
            <a:pPr eaLnBrk="1" hangingPunct="1">
              <a:lnSpc>
                <a:spcPct val="80000"/>
              </a:lnSpc>
              <a:buClr>
                <a:srgbClr val="FF0000"/>
              </a:buClr>
              <a:buFont typeface="Wingdings" panose="05000000000000000000" pitchFamily="2" charset="2"/>
              <a:buChar char="ü"/>
            </a:pPr>
            <a:r>
              <a:rPr lang="fa-IR" sz="2800" smtClean="0">
                <a:cs typeface="Titr" pitchFamily="2" charset="-78"/>
              </a:rPr>
              <a:t>نوع خاصي از انتقال اطلاعات</a:t>
            </a:r>
          </a:p>
          <a:p>
            <a:pPr eaLnBrk="1" hangingPunct="1">
              <a:lnSpc>
                <a:spcPct val="80000"/>
              </a:lnSpc>
              <a:buClr>
                <a:srgbClr val="FF0000"/>
              </a:buClr>
              <a:buFont typeface="Wingdings" panose="05000000000000000000" pitchFamily="2" charset="2"/>
              <a:buChar char="ü"/>
            </a:pPr>
            <a:endParaRPr lang="fa-IR" sz="2800" smtClean="0">
              <a:cs typeface="Titr" pitchFamily="2" charset="-78"/>
            </a:endParaRPr>
          </a:p>
          <a:p>
            <a:pPr eaLnBrk="1" hangingPunct="1">
              <a:lnSpc>
                <a:spcPct val="80000"/>
              </a:lnSpc>
              <a:buClr>
                <a:srgbClr val="FF0000"/>
              </a:buClr>
              <a:buFont typeface="Wingdings" panose="05000000000000000000" pitchFamily="2" charset="2"/>
              <a:buChar char="ü"/>
            </a:pPr>
            <a:r>
              <a:rPr lang="fa-IR" sz="2800" smtClean="0">
                <a:cs typeface="Titr" pitchFamily="2" charset="-78"/>
              </a:rPr>
              <a:t>انساني ← ماشيني</a:t>
            </a:r>
          </a:p>
          <a:p>
            <a:pPr eaLnBrk="1" hangingPunct="1">
              <a:lnSpc>
                <a:spcPct val="80000"/>
              </a:lnSpc>
              <a:buClr>
                <a:srgbClr val="FF0000"/>
              </a:buClr>
              <a:buFont typeface="Wingdings" panose="05000000000000000000" pitchFamily="2" charset="2"/>
              <a:buChar char="ü"/>
            </a:pPr>
            <a:endParaRPr lang="fa-IR" sz="2800" smtClean="0">
              <a:cs typeface="Titr" pitchFamily="2" charset="-78"/>
            </a:endParaRPr>
          </a:p>
          <a:p>
            <a:pPr eaLnBrk="1" hangingPunct="1">
              <a:lnSpc>
                <a:spcPct val="80000"/>
              </a:lnSpc>
              <a:buClr>
                <a:srgbClr val="FF0000"/>
              </a:buClr>
              <a:buFont typeface="Wingdings" panose="05000000000000000000" pitchFamily="2" charset="2"/>
              <a:buChar char="ü"/>
            </a:pPr>
            <a:r>
              <a:rPr lang="fa-IR" sz="2800" smtClean="0">
                <a:cs typeface="Titr" pitchFamily="2" charset="-78"/>
              </a:rPr>
              <a:t>ارائه مطلوب : دانش ←  فن ← هنر</a:t>
            </a:r>
          </a:p>
          <a:p>
            <a:pPr eaLnBrk="1" hangingPunct="1">
              <a:lnSpc>
                <a:spcPct val="80000"/>
              </a:lnSpc>
              <a:buFont typeface="Arial" panose="020B0604020202020204" pitchFamily="34" charset="0"/>
              <a:buNone/>
            </a:pPr>
            <a:endParaRPr lang="en-US" sz="3000" smtClean="0">
              <a:cs typeface="Arial" panose="020B0604020202020204" pitchFamily="34" charset="0"/>
            </a:endParaRPr>
          </a:p>
          <a:p>
            <a:pPr eaLnBrk="1" hangingPunct="1">
              <a:lnSpc>
                <a:spcPct val="80000"/>
              </a:lnSpc>
              <a:buFont typeface="Arial" panose="020B0604020202020204" pitchFamily="34" charset="0"/>
              <a:buNone/>
            </a:pPr>
            <a:endParaRPr lang="en-US" sz="3000" smtClean="0">
              <a:cs typeface="Arial" panose="020B0604020202020204" pitchFamily="34" charset="0"/>
            </a:endParaRPr>
          </a:p>
          <a:p>
            <a:pPr eaLnBrk="1" hangingPunct="1">
              <a:lnSpc>
                <a:spcPct val="80000"/>
              </a:lnSpc>
              <a:buFont typeface="Arial" panose="020B0604020202020204" pitchFamily="34" charset="0"/>
              <a:buNone/>
            </a:pPr>
            <a:endParaRPr lang="en-US" sz="3000" smtClean="0">
              <a:cs typeface="Arial" panose="020B0604020202020204" pitchFamily="34" charset="0"/>
            </a:endParaRPr>
          </a:p>
          <a:p>
            <a:pPr algn="just" rtl="0" eaLnBrk="1" hangingPunct="1">
              <a:lnSpc>
                <a:spcPct val="80000"/>
              </a:lnSpc>
              <a:buFont typeface="Arial" panose="020B0604020202020204" pitchFamily="34" charset="0"/>
              <a:buNone/>
            </a:pPr>
            <a:r>
              <a:rPr lang="en-US" sz="1600" smtClean="0">
                <a:latin typeface="Times" panose="02020603050405020304" pitchFamily="18" charset="0"/>
                <a:cs typeface="Arial" panose="020B0604020202020204" pitchFamily="34" charset="0"/>
              </a:rPr>
              <a:t> Presentation                                                          Slide </a:t>
            </a:r>
            <a:fld id="{A04B8696-B9D6-47E5-9992-D983016937F2}" type="slidenum">
              <a:rPr lang="ar-SA" sz="1600" smtClean="0">
                <a:latin typeface="Times" panose="02020603050405020304" pitchFamily="18" charset="0"/>
              </a:rPr>
              <a:pPr algn="just" rtl="0" eaLnBrk="1" hangingPunct="1">
                <a:lnSpc>
                  <a:spcPct val="80000"/>
                </a:lnSpc>
                <a:buFont typeface="Arial" panose="020B0604020202020204" pitchFamily="34" charset="0"/>
                <a:buNone/>
              </a:pPr>
              <a:t>2</a:t>
            </a:fld>
            <a:r>
              <a:rPr lang="en-US" sz="1600" smtClean="0">
                <a:latin typeface="Times" panose="02020603050405020304" pitchFamily="18" charset="0"/>
                <a:cs typeface="Arial" panose="020B0604020202020204" pitchFamily="34" charset="0"/>
              </a:rPr>
              <a:t>                                                              2008</a:t>
            </a:r>
            <a:endParaRPr lang="fa-IR" sz="160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AutoShape 2"/>
          <p:cNvSpPr>
            <a:spLocks noGrp="1" noChangeArrowheads="1"/>
          </p:cNvSpPr>
          <p:nvPr>
            <p:ph type="title"/>
          </p:nvPr>
        </p:nvSpPr>
        <p:spPr>
          <a:xfrm>
            <a:off x="285750" y="142875"/>
            <a:ext cx="8572500" cy="928688"/>
          </a:xfrm>
          <a:prstGeom prst="horizontalScroll">
            <a:avLst>
              <a:gd name="adj" fmla="val 12500"/>
            </a:avLst>
          </a:prstGeom>
          <a:solidFill>
            <a:schemeClr val="accent1"/>
          </a:solidFill>
          <a:ln>
            <a:solidFill>
              <a:schemeClr val="tx1"/>
            </a:solidFill>
            <a:round/>
            <a:headEnd/>
            <a:tailEnd/>
          </a:ln>
        </p:spPr>
        <p:txBody>
          <a:bodyPr wrap="none">
            <a:normAutofit fontScale="90000"/>
          </a:bodyPr>
          <a:lstStyle/>
          <a:p>
            <a:pPr eaLnBrk="1" hangingPunct="1"/>
            <a:r>
              <a:rPr lang="fa-IR" sz="4000" b="1" smtClean="0">
                <a:latin typeface="Times" panose="02020603050405020304" pitchFamily="18" charset="0"/>
                <a:cs typeface="Titr" pitchFamily="2" charset="-78"/>
              </a:rPr>
              <a:t>شيوه ارائه مطالب علمي و فني</a:t>
            </a:r>
            <a:r>
              <a:rPr lang="en-US" sz="4000" b="1" smtClean="0">
                <a:latin typeface="Times" panose="02020603050405020304" pitchFamily="18" charset="0"/>
                <a:cs typeface="Titr" pitchFamily="2" charset="-78"/>
              </a:rPr>
              <a:t> </a:t>
            </a:r>
            <a:endParaRPr lang="fa-IR" sz="4000" smtClean="0">
              <a:solidFill>
                <a:srgbClr val="FFFF00"/>
              </a:solidFill>
              <a:latin typeface="Times" panose="02020603050405020304" pitchFamily="18" charset="0"/>
              <a:cs typeface="Titr" pitchFamily="2" charset="-78"/>
            </a:endParaRPr>
          </a:p>
        </p:txBody>
      </p:sp>
      <p:sp>
        <p:nvSpPr>
          <p:cNvPr id="3" name="Content Placeholder 2"/>
          <p:cNvSpPr>
            <a:spLocks noGrp="1"/>
          </p:cNvSpPr>
          <p:nvPr>
            <p:ph idx="1"/>
          </p:nvPr>
        </p:nvSpPr>
        <p:spPr>
          <a:xfrm>
            <a:off x="285750" y="1214438"/>
            <a:ext cx="8572500" cy="5429250"/>
          </a:xfrm>
        </p:spPr>
        <p:txBody>
          <a:bodyPr>
            <a:normAutofit lnSpcReduction="10000"/>
          </a:bodyPr>
          <a:lstStyle/>
          <a:p>
            <a:pPr eaLnBrk="1" hangingPunct="1">
              <a:lnSpc>
                <a:spcPct val="80000"/>
              </a:lnSpc>
              <a:buFont typeface="Arial" panose="020B0604020202020204" pitchFamily="34" charset="0"/>
              <a:buNone/>
            </a:pPr>
            <a:endParaRPr lang="fa-IR" sz="1300" smtClean="0"/>
          </a:p>
          <a:p>
            <a:pPr algn="ctr" eaLnBrk="1" hangingPunct="1">
              <a:lnSpc>
                <a:spcPct val="80000"/>
              </a:lnSpc>
              <a:buClr>
                <a:srgbClr val="FF0000"/>
              </a:buClr>
              <a:buFont typeface="Wingdings" panose="05000000000000000000" pitchFamily="2" charset="2"/>
              <a:buChar char="q"/>
            </a:pPr>
            <a:r>
              <a:rPr lang="fa-IR" sz="3600" b="1" smtClean="0">
                <a:cs typeface="Titr" pitchFamily="2" charset="-78"/>
              </a:rPr>
              <a:t> </a:t>
            </a:r>
            <a:r>
              <a:rPr lang="ar-SA" sz="3600" b="1" smtClean="0">
                <a:cs typeface="Titr" pitchFamily="2" charset="-78"/>
              </a:rPr>
              <a:t>مقدمه</a:t>
            </a:r>
            <a:endParaRPr lang="fa-IR" sz="3600" b="1" smtClean="0">
              <a:cs typeface="Titr" pitchFamily="2" charset="-78"/>
            </a:endParaRPr>
          </a:p>
          <a:p>
            <a:pPr algn="ctr" eaLnBrk="1" hangingPunct="1">
              <a:lnSpc>
                <a:spcPct val="80000"/>
              </a:lnSpc>
              <a:buClr>
                <a:srgbClr val="FF0000"/>
              </a:buClr>
              <a:buFont typeface="Arial" panose="020B0604020202020204" pitchFamily="34" charset="0"/>
              <a:buNone/>
            </a:pPr>
            <a:endParaRPr lang="fa-IR" sz="2300" smtClean="0">
              <a:cs typeface="Titr" pitchFamily="2" charset="-78"/>
            </a:endParaRPr>
          </a:p>
          <a:p>
            <a:pPr eaLnBrk="1" hangingPunct="1">
              <a:buClr>
                <a:srgbClr val="FF0000"/>
              </a:buClr>
              <a:buFont typeface="Wingdings" panose="05000000000000000000" pitchFamily="2" charset="2"/>
              <a:buChar char="ü"/>
            </a:pPr>
            <a:r>
              <a:rPr lang="fa-IR" sz="2000" smtClean="0">
                <a:cs typeface="Titr" pitchFamily="2" charset="-78"/>
              </a:rPr>
              <a:t>مقدمه‌ با اشاره‌ به‌ مسائل‌ و مشكلات‌ موجود در زمينه يافته‌هاي‌ قبلي‌ درباره‌ موضوع‌ مورد بحث‌ به‌ ارائه‌ راه‌حل‌ مي‌پردازد</a:t>
            </a:r>
          </a:p>
          <a:p>
            <a:pPr eaLnBrk="1" hangingPunct="1">
              <a:buClr>
                <a:srgbClr val="FF0000"/>
              </a:buClr>
              <a:buFont typeface="Wingdings" panose="05000000000000000000" pitchFamily="2" charset="2"/>
              <a:buChar char="ü"/>
            </a:pPr>
            <a:r>
              <a:rPr lang="fa-IR" sz="2000" smtClean="0">
                <a:cs typeface="Titr" pitchFamily="2" charset="-78"/>
              </a:rPr>
              <a:t>درواقع‌ پيوند ميان‌ نويسنده‌ و خواننده‌ از طريق‌ مقدمه‌ صورت‌ مي‌گيرد و ضروري‌ است‌ كه‌ روان‌ و جذاب‌ باشد </a:t>
            </a:r>
          </a:p>
          <a:p>
            <a:pPr eaLnBrk="1" hangingPunct="1">
              <a:buClr>
                <a:srgbClr val="FF0000"/>
              </a:buClr>
              <a:buFont typeface="Wingdings" panose="05000000000000000000" pitchFamily="2" charset="2"/>
              <a:buChar char="ü"/>
            </a:pPr>
            <a:r>
              <a:rPr lang="ar-SA" sz="2000" b="1" smtClean="0">
                <a:cs typeface="Titr" pitchFamily="2" charset="-78"/>
              </a:rPr>
              <a:t>مقدمه براي روشن ساختن موضوع و هدف تحقيق </a:t>
            </a:r>
            <a:r>
              <a:rPr lang="fa-IR" sz="2000" b="1" smtClean="0">
                <a:cs typeface="Titr" pitchFamily="2" charset="-78"/>
              </a:rPr>
              <a:t>و جزئيات تحقيق بيان نمي شود</a:t>
            </a:r>
            <a:endParaRPr lang="en-US" sz="2000" b="1" smtClean="0">
              <a:cs typeface="Titr" pitchFamily="2" charset="-78"/>
            </a:endParaRPr>
          </a:p>
          <a:p>
            <a:pPr eaLnBrk="1" hangingPunct="1">
              <a:buClr>
                <a:srgbClr val="FF0000"/>
              </a:buClr>
              <a:buFont typeface="Wingdings" panose="05000000000000000000" pitchFamily="2" charset="2"/>
              <a:buChar char="ü"/>
            </a:pPr>
            <a:r>
              <a:rPr lang="ar-SA" sz="2000" b="1" smtClean="0">
                <a:cs typeface="Titr" pitchFamily="2" charset="-78"/>
              </a:rPr>
              <a:t>نكات زير در مقدمه آورده مي‌شود</a:t>
            </a:r>
            <a:endParaRPr lang="en-US" sz="2000" b="1" smtClean="0">
              <a:cs typeface="Titr" pitchFamily="2" charset="-78"/>
            </a:endParaRPr>
          </a:p>
          <a:p>
            <a:pPr algn="ctr" eaLnBrk="1" hangingPunct="1">
              <a:buClr>
                <a:srgbClr val="FF0000"/>
              </a:buClr>
              <a:buFont typeface="Wingdings" panose="05000000000000000000" pitchFamily="2" charset="2"/>
              <a:buChar char="ü"/>
            </a:pPr>
            <a:r>
              <a:rPr lang="ar-SA" sz="2000" b="1" smtClean="0">
                <a:cs typeface="Titr" pitchFamily="2" charset="-78"/>
              </a:rPr>
              <a:t>چرا عليرغم مطالعات گذشته همچنان تحقيق فعلي ضرورت دارد؟</a:t>
            </a:r>
            <a:endParaRPr lang="en-US" sz="2000" b="1" smtClean="0">
              <a:cs typeface="Titr" pitchFamily="2" charset="-78"/>
            </a:endParaRPr>
          </a:p>
          <a:p>
            <a:pPr algn="ctr" eaLnBrk="1" hangingPunct="1">
              <a:buClr>
                <a:srgbClr val="FF0000"/>
              </a:buClr>
              <a:buFont typeface="Wingdings" panose="05000000000000000000" pitchFamily="2" charset="2"/>
              <a:buChar char="ü"/>
            </a:pPr>
            <a:r>
              <a:rPr lang="ar-SA" sz="2000" b="1" smtClean="0">
                <a:cs typeface="Titr" pitchFamily="2" charset="-78"/>
              </a:rPr>
              <a:t>اين تحقيق به كدام سؤال پاسخ داده است؟</a:t>
            </a:r>
            <a:endParaRPr lang="en-US" sz="2000" b="1" smtClean="0">
              <a:cs typeface="Titr" pitchFamily="2" charset="-78"/>
            </a:endParaRPr>
          </a:p>
          <a:p>
            <a:pPr algn="ctr" eaLnBrk="1" hangingPunct="1">
              <a:buClr>
                <a:srgbClr val="FF0000"/>
              </a:buClr>
              <a:buFont typeface="Wingdings" panose="05000000000000000000" pitchFamily="2" charset="2"/>
              <a:buChar char="ü"/>
            </a:pPr>
            <a:r>
              <a:rPr lang="ar-SA" sz="2000" b="1" smtClean="0">
                <a:cs typeface="Titr" pitchFamily="2" charset="-78"/>
              </a:rPr>
              <a:t>ضرورت انجام تحقيق</a:t>
            </a:r>
            <a:endParaRPr lang="en-US" sz="2000" b="1" smtClean="0">
              <a:cs typeface="Titr" pitchFamily="2" charset="-78"/>
            </a:endParaRPr>
          </a:p>
          <a:p>
            <a:pPr eaLnBrk="1" hangingPunct="1">
              <a:buClr>
                <a:srgbClr val="FF0000"/>
              </a:buClr>
              <a:buFont typeface="Wingdings" panose="05000000000000000000" pitchFamily="2" charset="2"/>
              <a:buChar char="ü"/>
            </a:pPr>
            <a:r>
              <a:rPr lang="fa-IR" sz="2000" smtClean="0">
                <a:cs typeface="Titr" pitchFamily="2" charset="-78"/>
              </a:rPr>
              <a:t>اين مطالب به اين سؤال كه چرا اين بررسي يا پروژه صورت مي پذيرد پاسخ داده و نشان مي‏دهد كه گاهي در جهت تكميل و يا رفع نقص فعاليت گذشتگان مي باشد</a:t>
            </a:r>
            <a:endParaRPr lang="en-US" sz="2000" smtClean="0">
              <a:cs typeface="Titr" pitchFamily="2" charset="-78"/>
            </a:endParaRPr>
          </a:p>
          <a:p>
            <a:pPr algn="l" rtl="0" eaLnBrk="1" hangingPunct="1">
              <a:buFont typeface="Arial" panose="020B0604020202020204" pitchFamily="34" charset="0"/>
              <a:buNone/>
            </a:pPr>
            <a:r>
              <a:rPr lang="ar-SA" sz="2000" b="1" smtClean="0">
                <a:cs typeface="Titr" pitchFamily="2" charset="-78"/>
              </a:rPr>
              <a:t> </a:t>
            </a:r>
            <a:r>
              <a:rPr lang="en-US" sz="2000" smtClean="0">
                <a:latin typeface="Times" panose="02020603050405020304" pitchFamily="18" charset="0"/>
                <a:cs typeface="Arial" panose="020B0604020202020204" pitchFamily="34" charset="0"/>
              </a:rPr>
              <a:t> </a:t>
            </a:r>
            <a:r>
              <a:rPr lang="en-US" sz="1600" smtClean="0">
                <a:latin typeface="Times" panose="02020603050405020304" pitchFamily="18" charset="0"/>
                <a:cs typeface="Arial" panose="020B0604020202020204" pitchFamily="34" charset="0"/>
              </a:rPr>
              <a:t>Presentation                                                        Slide </a:t>
            </a:r>
            <a:fld id="{BADDEA34-46B9-4629-90AB-3661B8E6162E}" type="slidenum">
              <a:rPr lang="ar-SA" sz="1600" smtClean="0">
                <a:latin typeface="Times" panose="02020603050405020304" pitchFamily="18" charset="0"/>
              </a:rPr>
              <a:pPr algn="l" rtl="0" eaLnBrk="1" hangingPunct="1">
                <a:buFont typeface="Arial" panose="020B0604020202020204" pitchFamily="34" charset="0"/>
                <a:buNone/>
              </a:pPr>
              <a:t>20</a:t>
            </a:fld>
            <a:r>
              <a:rPr lang="en-US" sz="1600" smtClean="0">
                <a:latin typeface="Times" panose="02020603050405020304" pitchFamily="18" charset="0"/>
                <a:cs typeface="Arial" panose="020B0604020202020204" pitchFamily="34" charset="0"/>
              </a:rPr>
              <a:t>                                                             2008</a:t>
            </a:r>
            <a:endParaRPr lang="fa-IR" sz="160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AutoShape 2"/>
          <p:cNvSpPr>
            <a:spLocks noGrp="1" noChangeArrowheads="1"/>
          </p:cNvSpPr>
          <p:nvPr>
            <p:ph type="title"/>
          </p:nvPr>
        </p:nvSpPr>
        <p:spPr>
          <a:xfrm>
            <a:off x="285750" y="142875"/>
            <a:ext cx="8572500" cy="928688"/>
          </a:xfrm>
          <a:prstGeom prst="horizontalScroll">
            <a:avLst>
              <a:gd name="adj" fmla="val 12500"/>
            </a:avLst>
          </a:prstGeom>
          <a:solidFill>
            <a:schemeClr val="accent1"/>
          </a:solidFill>
          <a:ln>
            <a:solidFill>
              <a:schemeClr val="tx1"/>
            </a:solidFill>
            <a:round/>
            <a:headEnd/>
            <a:tailEnd/>
          </a:ln>
        </p:spPr>
        <p:txBody>
          <a:bodyPr wrap="none">
            <a:normAutofit fontScale="90000"/>
          </a:bodyPr>
          <a:lstStyle/>
          <a:p>
            <a:pPr eaLnBrk="1" hangingPunct="1"/>
            <a:r>
              <a:rPr lang="fa-IR" sz="4000" b="1" smtClean="0">
                <a:latin typeface="Times" panose="02020603050405020304" pitchFamily="18" charset="0"/>
                <a:cs typeface="Titr" pitchFamily="2" charset="-78"/>
              </a:rPr>
              <a:t>شيوه ارائه مطالب علمي و فني</a:t>
            </a:r>
            <a:r>
              <a:rPr lang="en-US" sz="4000" b="1" smtClean="0">
                <a:latin typeface="Times" panose="02020603050405020304" pitchFamily="18" charset="0"/>
                <a:cs typeface="Titr" pitchFamily="2" charset="-78"/>
              </a:rPr>
              <a:t> </a:t>
            </a:r>
            <a:endParaRPr lang="fa-IR" sz="4000" smtClean="0">
              <a:solidFill>
                <a:srgbClr val="FFFF00"/>
              </a:solidFill>
              <a:latin typeface="Times" panose="02020603050405020304" pitchFamily="18" charset="0"/>
              <a:cs typeface="Titr" pitchFamily="2" charset="-78"/>
            </a:endParaRPr>
          </a:p>
        </p:txBody>
      </p:sp>
      <p:sp>
        <p:nvSpPr>
          <p:cNvPr id="3" name="Content Placeholder 2"/>
          <p:cNvSpPr>
            <a:spLocks noGrp="1"/>
          </p:cNvSpPr>
          <p:nvPr>
            <p:ph idx="1"/>
          </p:nvPr>
        </p:nvSpPr>
        <p:spPr>
          <a:xfrm>
            <a:off x="285750" y="1214438"/>
            <a:ext cx="8572500" cy="5429250"/>
          </a:xfrm>
        </p:spPr>
        <p:txBody>
          <a:bodyPr>
            <a:normAutofit fontScale="92500" lnSpcReduction="20000"/>
          </a:bodyPr>
          <a:lstStyle/>
          <a:p>
            <a:pPr eaLnBrk="1" hangingPunct="1">
              <a:lnSpc>
                <a:spcPct val="80000"/>
              </a:lnSpc>
              <a:buFont typeface="Arial" panose="020B0604020202020204" pitchFamily="34" charset="0"/>
              <a:buNone/>
            </a:pPr>
            <a:endParaRPr lang="fa-IR" sz="800" smtClean="0"/>
          </a:p>
          <a:p>
            <a:pPr algn="ctr" eaLnBrk="1" hangingPunct="1">
              <a:lnSpc>
                <a:spcPct val="80000"/>
              </a:lnSpc>
              <a:buClr>
                <a:srgbClr val="FF0000"/>
              </a:buClr>
              <a:buFont typeface="Wingdings" panose="05000000000000000000" pitchFamily="2" charset="2"/>
              <a:buChar char="q"/>
            </a:pPr>
            <a:r>
              <a:rPr lang="fa-IR" sz="3600" b="1" smtClean="0">
                <a:cs typeface="Titr" pitchFamily="2" charset="-78"/>
              </a:rPr>
              <a:t> </a:t>
            </a:r>
            <a:r>
              <a:rPr lang="ar-SA" sz="3600" b="1" smtClean="0">
                <a:cs typeface="Titr" pitchFamily="2" charset="-78"/>
              </a:rPr>
              <a:t>مقدمه</a:t>
            </a:r>
            <a:r>
              <a:rPr lang="fa-IR" sz="3600" b="1" smtClean="0">
                <a:cs typeface="Titr" pitchFamily="2" charset="-78"/>
              </a:rPr>
              <a:t> </a:t>
            </a:r>
            <a:r>
              <a:rPr lang="fa-IR" sz="1600" smtClean="0">
                <a:cs typeface="Titr" pitchFamily="2" charset="-78"/>
              </a:rPr>
              <a:t>(ادامه) </a:t>
            </a:r>
            <a:endParaRPr lang="en-US" sz="1600" b="1" smtClean="0">
              <a:cs typeface="Titr" pitchFamily="2" charset="-78"/>
            </a:endParaRPr>
          </a:p>
          <a:p>
            <a:pPr eaLnBrk="1" hangingPunct="1">
              <a:buClr>
                <a:srgbClr val="FF0000"/>
              </a:buClr>
              <a:buFont typeface="Wingdings" panose="05000000000000000000" pitchFamily="2" charset="2"/>
              <a:buChar char="ü"/>
            </a:pPr>
            <a:r>
              <a:rPr lang="ar-SA" sz="2000" b="1" smtClean="0">
                <a:cs typeface="Titr" pitchFamily="2" charset="-78"/>
              </a:rPr>
              <a:t>به طور كلي مقدمه به پنج مرحله تقسيم مي‌شود</a:t>
            </a:r>
            <a:endParaRPr lang="en-US" sz="2000" b="1" smtClean="0">
              <a:cs typeface="Titr" pitchFamily="2" charset="-78"/>
            </a:endParaRPr>
          </a:p>
          <a:p>
            <a:pPr algn="ctr" eaLnBrk="1" hangingPunct="1">
              <a:buClr>
                <a:srgbClr val="FF0000"/>
              </a:buClr>
              <a:buFont typeface="Wingdings" panose="05000000000000000000" pitchFamily="2" charset="2"/>
              <a:buChar char="ü"/>
            </a:pPr>
            <a:r>
              <a:rPr lang="ar-SA" sz="2000" b="1" smtClean="0">
                <a:cs typeface="Titr" pitchFamily="2" charset="-78"/>
              </a:rPr>
              <a:t>عبارات عمومي در مورد ميدان تحقيق، كه خواننده مقاله را براي گزارش آماده </a:t>
            </a:r>
            <a:r>
              <a:rPr lang="fa-IR" sz="2000" b="1" smtClean="0">
                <a:cs typeface="Titr" pitchFamily="2" charset="-78"/>
              </a:rPr>
              <a:t>کند</a:t>
            </a:r>
            <a:endParaRPr lang="en-US" sz="2000" b="1" smtClean="0">
              <a:cs typeface="Titr" pitchFamily="2" charset="-78"/>
            </a:endParaRPr>
          </a:p>
          <a:p>
            <a:pPr algn="ctr" eaLnBrk="1" hangingPunct="1">
              <a:buClr>
                <a:srgbClr val="FF0000"/>
              </a:buClr>
              <a:buFont typeface="Wingdings" panose="05000000000000000000" pitchFamily="2" charset="2"/>
              <a:buChar char="ü"/>
            </a:pPr>
            <a:r>
              <a:rPr lang="ar-SA" sz="2000" b="1" smtClean="0">
                <a:cs typeface="Titr" pitchFamily="2" charset="-78"/>
              </a:rPr>
              <a:t>عبارات اختصاصي‌تر درباره مسئله كه تا زمان انجام تحقيق، توسط ساير محققان </a:t>
            </a:r>
            <a:r>
              <a:rPr lang="fa-IR" sz="2000" b="1" smtClean="0">
                <a:cs typeface="Titr" pitchFamily="2" charset="-78"/>
              </a:rPr>
              <a:t>انجام </a:t>
            </a:r>
            <a:r>
              <a:rPr lang="ar-SA" sz="2000" b="1" smtClean="0">
                <a:cs typeface="Titr" pitchFamily="2" charset="-78"/>
              </a:rPr>
              <a:t>شده</a:t>
            </a:r>
            <a:r>
              <a:rPr lang="fa-IR" sz="2000" b="1" smtClean="0">
                <a:cs typeface="Titr" pitchFamily="2" charset="-78"/>
              </a:rPr>
              <a:t> </a:t>
            </a:r>
          </a:p>
          <a:p>
            <a:pPr algn="ctr" eaLnBrk="1" hangingPunct="1">
              <a:buClr>
                <a:srgbClr val="FF0000"/>
              </a:buClr>
              <a:buFont typeface="Wingdings" panose="05000000000000000000" pitchFamily="2" charset="2"/>
              <a:buChar char="ü"/>
            </a:pPr>
            <a:r>
              <a:rPr lang="ar-SA" sz="2000" b="1" smtClean="0">
                <a:cs typeface="Titr" pitchFamily="2" charset="-78"/>
              </a:rPr>
              <a:t>عباراتي كه مشخص مي‌كند نياز به تحقيقات بيشتري وجود دارد</a:t>
            </a:r>
            <a:endParaRPr lang="en-US" sz="2000" b="1" smtClean="0">
              <a:cs typeface="Titr" pitchFamily="2" charset="-78"/>
            </a:endParaRPr>
          </a:p>
          <a:p>
            <a:pPr algn="ctr" eaLnBrk="1" hangingPunct="1">
              <a:buClr>
                <a:srgbClr val="FF0000"/>
              </a:buClr>
              <a:buFont typeface="Wingdings" panose="05000000000000000000" pitchFamily="2" charset="2"/>
              <a:buChar char="ü"/>
            </a:pPr>
            <a:r>
              <a:rPr lang="ar-SA" sz="2000" b="1" smtClean="0">
                <a:cs typeface="Titr" pitchFamily="2" charset="-78"/>
              </a:rPr>
              <a:t>عبارات بسيار اختصاصي كه هدف مطالعه نويسنده را معين ‌كند</a:t>
            </a:r>
            <a:endParaRPr lang="en-US" sz="2000" b="1" smtClean="0">
              <a:cs typeface="Titr" pitchFamily="2" charset="-78"/>
            </a:endParaRPr>
          </a:p>
          <a:p>
            <a:pPr algn="ctr" eaLnBrk="1" hangingPunct="1">
              <a:buClr>
                <a:srgbClr val="FF0000"/>
              </a:buClr>
              <a:buFont typeface="Wingdings" panose="05000000000000000000" pitchFamily="2" charset="2"/>
              <a:buChar char="ü"/>
            </a:pPr>
            <a:r>
              <a:rPr lang="ar-SA" sz="2000" b="1" smtClean="0">
                <a:cs typeface="Titr" pitchFamily="2" charset="-78"/>
              </a:rPr>
              <a:t>عبارات اختصاصي كه ارزش مطالعه را بيان ‌كند</a:t>
            </a:r>
            <a:endParaRPr lang="fa-IR" sz="2000" b="1" smtClean="0">
              <a:cs typeface="Titr" pitchFamily="2" charset="-78"/>
            </a:endParaRPr>
          </a:p>
          <a:p>
            <a:pPr eaLnBrk="1" hangingPunct="1">
              <a:buClr>
                <a:srgbClr val="FF0000"/>
              </a:buClr>
              <a:buFont typeface="Wingdings" panose="05000000000000000000" pitchFamily="2" charset="2"/>
              <a:buChar char="ü"/>
            </a:pPr>
            <a:r>
              <a:rPr lang="fa-IR" sz="2000" smtClean="0">
                <a:cs typeface="Titr" pitchFamily="2" charset="-78"/>
              </a:rPr>
              <a:t>مقدمه مي بايست شامل موارد ذيل باشند</a:t>
            </a:r>
            <a:endParaRPr lang="en-US" sz="2000" smtClean="0">
              <a:cs typeface="Titr" pitchFamily="2" charset="-78"/>
            </a:endParaRPr>
          </a:p>
          <a:p>
            <a:pPr algn="ctr" eaLnBrk="1" hangingPunct="1">
              <a:buClr>
                <a:srgbClr val="FF0000"/>
              </a:buClr>
              <a:buFont typeface="Wingdings" panose="05000000000000000000" pitchFamily="2" charset="2"/>
              <a:buChar char="ü"/>
            </a:pPr>
            <a:r>
              <a:rPr lang="fa-IR" sz="2000" smtClean="0">
                <a:cs typeface="Titr" pitchFamily="2" charset="-78"/>
              </a:rPr>
              <a:t>بيان واضح و كامل مسئله مورد بررسي يا هدف مطالعه</a:t>
            </a:r>
            <a:endParaRPr lang="en-US" sz="2000" smtClean="0">
              <a:cs typeface="Titr" pitchFamily="2" charset="-78"/>
            </a:endParaRPr>
          </a:p>
          <a:p>
            <a:pPr algn="ctr" eaLnBrk="1" hangingPunct="1">
              <a:buClr>
                <a:srgbClr val="FF0000"/>
              </a:buClr>
              <a:buFont typeface="Wingdings" panose="05000000000000000000" pitchFamily="2" charset="2"/>
              <a:buChar char="ü"/>
            </a:pPr>
            <a:r>
              <a:rPr lang="fa-IR" sz="2000" smtClean="0">
                <a:cs typeface="Titr" pitchFamily="2" charset="-78"/>
              </a:rPr>
              <a:t>بيان دلايل اهميت موضوع و ارزشيابي آن</a:t>
            </a:r>
            <a:endParaRPr lang="en-US" sz="2000" smtClean="0">
              <a:cs typeface="Titr" pitchFamily="2" charset="-78"/>
            </a:endParaRPr>
          </a:p>
          <a:p>
            <a:pPr algn="ctr" eaLnBrk="1" hangingPunct="1">
              <a:buClr>
                <a:srgbClr val="FF0000"/>
              </a:buClr>
              <a:buFont typeface="Wingdings" panose="05000000000000000000" pitchFamily="2" charset="2"/>
              <a:buChar char="ü"/>
            </a:pPr>
            <a:r>
              <a:rPr lang="fa-IR" sz="2000" smtClean="0">
                <a:cs typeface="Titr" pitchFamily="2" charset="-78"/>
              </a:rPr>
              <a:t>بيان مختصر تاريخچه كارها و تحقيقات قبلي انجام شده روي موضوع و وضعيت فعلي آن</a:t>
            </a:r>
            <a:endParaRPr lang="en-US" sz="2000" smtClean="0">
              <a:cs typeface="Titr" pitchFamily="2" charset="-78"/>
            </a:endParaRPr>
          </a:p>
          <a:p>
            <a:pPr algn="ctr" eaLnBrk="1" hangingPunct="1">
              <a:buClr>
                <a:srgbClr val="FF0000"/>
              </a:buClr>
              <a:buFont typeface="Wingdings" panose="05000000000000000000" pitchFamily="2" charset="2"/>
              <a:buChar char="ü"/>
            </a:pPr>
            <a:r>
              <a:rPr lang="fa-IR" sz="2000" smtClean="0">
                <a:cs typeface="Titr" pitchFamily="2" charset="-78"/>
              </a:rPr>
              <a:t>معرفي و مرور اجزاء‌و بخش هاي تحقيق</a:t>
            </a:r>
          </a:p>
          <a:p>
            <a:pPr algn="ctr" eaLnBrk="1" hangingPunct="1">
              <a:buClr>
                <a:srgbClr val="FF0000"/>
              </a:buClr>
              <a:buFont typeface="Wingdings" panose="05000000000000000000" pitchFamily="2" charset="2"/>
              <a:buChar char="ü"/>
            </a:pPr>
            <a:endParaRPr lang="en-US" sz="2000" smtClean="0">
              <a:cs typeface="Titr" pitchFamily="2" charset="-78"/>
            </a:endParaRPr>
          </a:p>
          <a:p>
            <a:pPr algn="l" rtl="0" eaLnBrk="1" hangingPunct="1">
              <a:buClr>
                <a:srgbClr val="FF0000"/>
              </a:buClr>
              <a:buFont typeface="Arial" panose="020B0604020202020204" pitchFamily="34" charset="0"/>
              <a:buNone/>
            </a:pPr>
            <a:r>
              <a:rPr lang="en-US" sz="1600" smtClean="0">
                <a:latin typeface="Times" panose="02020603050405020304" pitchFamily="18" charset="0"/>
                <a:cs typeface="Arial" panose="020B0604020202020204" pitchFamily="34" charset="0"/>
              </a:rPr>
              <a:t>Presentation                                                           Slide </a:t>
            </a:r>
            <a:fld id="{4D73B68D-5A8D-498B-9CDF-163164EF141C}" type="slidenum">
              <a:rPr lang="ar-SA" sz="1600" smtClean="0">
                <a:latin typeface="Times" panose="02020603050405020304" pitchFamily="18" charset="0"/>
              </a:rPr>
              <a:pPr algn="l" rtl="0" eaLnBrk="1" hangingPunct="1">
                <a:buClr>
                  <a:srgbClr val="FF0000"/>
                </a:buClr>
                <a:buFont typeface="Arial" panose="020B0604020202020204" pitchFamily="34" charset="0"/>
                <a:buNone/>
              </a:pPr>
              <a:t>21</a:t>
            </a:fld>
            <a:r>
              <a:rPr lang="en-US" sz="1600" smtClean="0">
                <a:latin typeface="Times" panose="02020603050405020304" pitchFamily="18" charset="0"/>
                <a:cs typeface="Arial" panose="020B0604020202020204" pitchFamily="34" charset="0"/>
              </a:rPr>
              <a:t>                                                             2008</a:t>
            </a:r>
            <a:endParaRPr lang="fa-IR" sz="160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AutoShape 2"/>
          <p:cNvSpPr>
            <a:spLocks noGrp="1" noChangeArrowheads="1"/>
          </p:cNvSpPr>
          <p:nvPr>
            <p:ph type="title"/>
          </p:nvPr>
        </p:nvSpPr>
        <p:spPr>
          <a:xfrm>
            <a:off x="285750" y="142875"/>
            <a:ext cx="8572500" cy="928688"/>
          </a:xfrm>
          <a:prstGeom prst="horizontalScroll">
            <a:avLst>
              <a:gd name="adj" fmla="val 12500"/>
            </a:avLst>
          </a:prstGeom>
          <a:solidFill>
            <a:schemeClr val="accent1"/>
          </a:solidFill>
          <a:ln>
            <a:solidFill>
              <a:schemeClr val="tx1"/>
            </a:solidFill>
            <a:round/>
            <a:headEnd/>
            <a:tailEnd/>
          </a:ln>
        </p:spPr>
        <p:txBody>
          <a:bodyPr wrap="none">
            <a:normAutofit fontScale="90000"/>
          </a:bodyPr>
          <a:lstStyle/>
          <a:p>
            <a:pPr eaLnBrk="1" hangingPunct="1"/>
            <a:r>
              <a:rPr lang="fa-IR" sz="4000" b="1" smtClean="0">
                <a:latin typeface="Times" panose="02020603050405020304" pitchFamily="18" charset="0"/>
                <a:cs typeface="Titr" pitchFamily="2" charset="-78"/>
              </a:rPr>
              <a:t>شيوه ارائه مطالب علمي و فني</a:t>
            </a:r>
            <a:r>
              <a:rPr lang="en-US" sz="4000" b="1" smtClean="0">
                <a:latin typeface="Times" panose="02020603050405020304" pitchFamily="18" charset="0"/>
                <a:cs typeface="Titr" pitchFamily="2" charset="-78"/>
              </a:rPr>
              <a:t> </a:t>
            </a:r>
            <a:endParaRPr lang="fa-IR" sz="4000" smtClean="0">
              <a:solidFill>
                <a:srgbClr val="FFFF00"/>
              </a:solidFill>
              <a:latin typeface="Times" panose="02020603050405020304" pitchFamily="18" charset="0"/>
              <a:cs typeface="Titr" pitchFamily="2" charset="-78"/>
            </a:endParaRPr>
          </a:p>
        </p:txBody>
      </p:sp>
      <p:sp>
        <p:nvSpPr>
          <p:cNvPr id="3" name="Content Placeholder 2"/>
          <p:cNvSpPr>
            <a:spLocks noGrp="1"/>
          </p:cNvSpPr>
          <p:nvPr>
            <p:ph idx="1"/>
          </p:nvPr>
        </p:nvSpPr>
        <p:spPr>
          <a:xfrm>
            <a:off x="285750" y="1214438"/>
            <a:ext cx="8572500" cy="5429250"/>
          </a:xfrm>
        </p:spPr>
        <p:txBody>
          <a:bodyPr>
            <a:normAutofit fontScale="92500" lnSpcReduction="10000"/>
          </a:bodyPr>
          <a:lstStyle/>
          <a:p>
            <a:pPr eaLnBrk="1" hangingPunct="1">
              <a:lnSpc>
                <a:spcPct val="80000"/>
              </a:lnSpc>
              <a:buFont typeface="Arial" panose="020B0604020202020204" pitchFamily="34" charset="0"/>
              <a:buNone/>
            </a:pPr>
            <a:endParaRPr lang="fa-IR" sz="800" smtClean="0"/>
          </a:p>
          <a:p>
            <a:pPr algn="ctr" eaLnBrk="1" hangingPunct="1">
              <a:lnSpc>
                <a:spcPct val="80000"/>
              </a:lnSpc>
              <a:buClr>
                <a:srgbClr val="FF0000"/>
              </a:buClr>
              <a:buFont typeface="Arial" panose="020B0604020202020204" pitchFamily="34" charset="0"/>
              <a:buNone/>
            </a:pPr>
            <a:r>
              <a:rPr lang="fa-IR" sz="3600" b="1" smtClean="0">
                <a:cs typeface="Titr" pitchFamily="2" charset="-78"/>
              </a:rPr>
              <a:t> </a:t>
            </a:r>
          </a:p>
          <a:p>
            <a:pPr algn="ctr" eaLnBrk="1" hangingPunct="1">
              <a:lnSpc>
                <a:spcPct val="80000"/>
              </a:lnSpc>
              <a:buClr>
                <a:srgbClr val="FF0000"/>
              </a:buClr>
              <a:buFont typeface="Wingdings" panose="05000000000000000000" pitchFamily="2" charset="2"/>
              <a:buChar char="q"/>
            </a:pPr>
            <a:r>
              <a:rPr lang="ar-SA" sz="3600" b="1" smtClean="0">
                <a:cs typeface="Titr" pitchFamily="2" charset="-78"/>
              </a:rPr>
              <a:t>مواد و روشها</a:t>
            </a:r>
            <a:r>
              <a:rPr lang="fa-IR" sz="3600" b="1" smtClean="0">
                <a:cs typeface="Titr" pitchFamily="2" charset="-78"/>
              </a:rPr>
              <a:t> (</a:t>
            </a:r>
            <a:r>
              <a:rPr lang="fa-IR" sz="3600" smtClean="0">
                <a:cs typeface="Titr" pitchFamily="2" charset="-78"/>
              </a:rPr>
              <a:t>بدنه‌ اصلي</a:t>
            </a:r>
            <a:r>
              <a:rPr lang="fa-IR" sz="3600" b="1" smtClean="0">
                <a:cs typeface="Titr" pitchFamily="2" charset="-78"/>
              </a:rPr>
              <a:t>)</a:t>
            </a:r>
          </a:p>
          <a:p>
            <a:pPr algn="ctr" eaLnBrk="1" hangingPunct="1">
              <a:lnSpc>
                <a:spcPct val="80000"/>
              </a:lnSpc>
              <a:buClr>
                <a:srgbClr val="FF0000"/>
              </a:buClr>
              <a:buFont typeface="Wingdings" panose="05000000000000000000" pitchFamily="2" charset="2"/>
              <a:buChar char="q"/>
            </a:pPr>
            <a:endParaRPr lang="en-US" sz="3600" b="1" smtClean="0">
              <a:cs typeface="Titr" pitchFamily="2" charset="-78"/>
            </a:endParaRPr>
          </a:p>
          <a:p>
            <a:pPr eaLnBrk="1" hangingPunct="1">
              <a:lnSpc>
                <a:spcPct val="80000"/>
              </a:lnSpc>
              <a:buClr>
                <a:srgbClr val="FF0000"/>
              </a:buClr>
              <a:buFont typeface="Arial" panose="020B0604020202020204" pitchFamily="34" charset="0"/>
              <a:buNone/>
            </a:pPr>
            <a:endParaRPr lang="fa-IR" sz="2400" b="1" smtClean="0">
              <a:cs typeface="Titr" pitchFamily="2" charset="-78"/>
            </a:endParaRPr>
          </a:p>
          <a:p>
            <a:pPr eaLnBrk="1" hangingPunct="1">
              <a:lnSpc>
                <a:spcPct val="80000"/>
              </a:lnSpc>
              <a:buClr>
                <a:srgbClr val="FF0000"/>
              </a:buClr>
              <a:buFont typeface="Wingdings" panose="05000000000000000000" pitchFamily="2" charset="2"/>
              <a:buChar char="ü"/>
            </a:pPr>
            <a:r>
              <a:rPr lang="ar-SA" sz="2000" b="1" smtClean="0">
                <a:cs typeface="Titr" pitchFamily="2" charset="-78"/>
              </a:rPr>
              <a:t>چگونگي جمع آوري و انتخاب داده‌ها، نمونه‌ها</a:t>
            </a:r>
            <a:endParaRPr lang="fa-IR" sz="2000" b="1" smtClean="0">
              <a:cs typeface="Titr" pitchFamily="2" charset="-78"/>
            </a:endParaRPr>
          </a:p>
          <a:p>
            <a:pPr eaLnBrk="1" hangingPunct="1">
              <a:lnSpc>
                <a:spcPct val="80000"/>
              </a:lnSpc>
              <a:buClr>
                <a:srgbClr val="FF0000"/>
              </a:buClr>
              <a:buFont typeface="Arial" panose="020B0604020202020204" pitchFamily="34" charset="0"/>
              <a:buNone/>
            </a:pPr>
            <a:endParaRPr lang="en-US" sz="2000" b="1" smtClean="0">
              <a:cs typeface="Titr" pitchFamily="2" charset="-78"/>
            </a:endParaRPr>
          </a:p>
          <a:p>
            <a:pPr eaLnBrk="1" hangingPunct="1">
              <a:lnSpc>
                <a:spcPct val="80000"/>
              </a:lnSpc>
              <a:buClr>
                <a:srgbClr val="FF0000"/>
              </a:buClr>
              <a:buFont typeface="Wingdings" panose="05000000000000000000" pitchFamily="2" charset="2"/>
              <a:buChar char="ü"/>
            </a:pPr>
            <a:r>
              <a:rPr lang="ar-SA" sz="2000" b="1" smtClean="0">
                <a:cs typeface="Titr" pitchFamily="2" charset="-78"/>
              </a:rPr>
              <a:t>معيارهاي دسته بندي يا حذف داده‌ها و نمونه‌ها</a:t>
            </a:r>
            <a:endParaRPr lang="fa-IR" sz="2000" b="1" smtClean="0">
              <a:cs typeface="Titr" pitchFamily="2" charset="-78"/>
            </a:endParaRPr>
          </a:p>
          <a:p>
            <a:pPr eaLnBrk="1" hangingPunct="1">
              <a:lnSpc>
                <a:spcPct val="80000"/>
              </a:lnSpc>
              <a:buClr>
                <a:srgbClr val="FF0000"/>
              </a:buClr>
              <a:buFont typeface="Wingdings" panose="05000000000000000000" pitchFamily="2" charset="2"/>
              <a:buChar char="ü"/>
            </a:pPr>
            <a:endParaRPr lang="en-US" sz="2000" b="1" smtClean="0">
              <a:cs typeface="Titr" pitchFamily="2" charset="-78"/>
            </a:endParaRPr>
          </a:p>
          <a:p>
            <a:pPr eaLnBrk="1" hangingPunct="1">
              <a:lnSpc>
                <a:spcPct val="80000"/>
              </a:lnSpc>
              <a:buClr>
                <a:srgbClr val="FF0000"/>
              </a:buClr>
              <a:buFont typeface="Wingdings" panose="05000000000000000000" pitchFamily="2" charset="2"/>
              <a:buChar char="ü"/>
            </a:pPr>
            <a:r>
              <a:rPr lang="ar-SA" sz="2000" b="1" smtClean="0">
                <a:cs typeface="Titr" pitchFamily="2" charset="-78"/>
              </a:rPr>
              <a:t>شرح مطالعات آزمايشگاهي شامل مواد، تجهيزات و روشها با ذكر جزئيات</a:t>
            </a:r>
            <a:endParaRPr lang="fa-IR" sz="2000" b="1" smtClean="0">
              <a:cs typeface="Titr" pitchFamily="2" charset="-78"/>
            </a:endParaRPr>
          </a:p>
          <a:p>
            <a:pPr eaLnBrk="1" hangingPunct="1">
              <a:lnSpc>
                <a:spcPct val="80000"/>
              </a:lnSpc>
              <a:buClr>
                <a:srgbClr val="FF0000"/>
              </a:buClr>
              <a:buFont typeface="Wingdings" panose="05000000000000000000" pitchFamily="2" charset="2"/>
              <a:buChar char="ü"/>
            </a:pPr>
            <a:endParaRPr lang="en-US" sz="2000" b="1" smtClean="0">
              <a:cs typeface="Titr" pitchFamily="2" charset="-78"/>
            </a:endParaRPr>
          </a:p>
          <a:p>
            <a:pPr eaLnBrk="1" hangingPunct="1">
              <a:lnSpc>
                <a:spcPct val="80000"/>
              </a:lnSpc>
              <a:buClr>
                <a:srgbClr val="FF0000"/>
              </a:buClr>
              <a:buFont typeface="Wingdings" panose="05000000000000000000" pitchFamily="2" charset="2"/>
              <a:buChar char="ü"/>
            </a:pPr>
            <a:r>
              <a:rPr lang="ar-SA" sz="2000" b="1" smtClean="0">
                <a:cs typeface="Titr" pitchFamily="2" charset="-78"/>
              </a:rPr>
              <a:t>شرح مطالعات صحرايي با ذكر جزئيات</a:t>
            </a:r>
            <a:endParaRPr lang="fa-IR" sz="2000" b="1" smtClean="0">
              <a:cs typeface="Titr" pitchFamily="2" charset="-78"/>
            </a:endParaRPr>
          </a:p>
          <a:p>
            <a:pPr algn="ctr" eaLnBrk="1" hangingPunct="1">
              <a:buClr>
                <a:srgbClr val="FF0000"/>
              </a:buClr>
              <a:buFont typeface="Arial" panose="020B0604020202020204" pitchFamily="34" charset="0"/>
              <a:buNone/>
            </a:pPr>
            <a:endParaRPr lang="fa-IR" sz="2000" smtClean="0">
              <a:cs typeface="Titr" pitchFamily="2" charset="-78"/>
            </a:endParaRPr>
          </a:p>
          <a:p>
            <a:pPr algn="ctr" eaLnBrk="1" hangingPunct="1">
              <a:buClr>
                <a:srgbClr val="FF0000"/>
              </a:buClr>
              <a:buFont typeface="Wingdings" panose="05000000000000000000" pitchFamily="2" charset="2"/>
              <a:buChar char="ü"/>
            </a:pPr>
            <a:endParaRPr lang="en-US" sz="2000" smtClean="0">
              <a:cs typeface="Titr" pitchFamily="2" charset="-78"/>
            </a:endParaRPr>
          </a:p>
          <a:p>
            <a:pPr algn="l" rtl="0" eaLnBrk="1" hangingPunct="1">
              <a:buClr>
                <a:srgbClr val="FF0000"/>
              </a:buClr>
              <a:buFont typeface="Arial" panose="020B0604020202020204" pitchFamily="34" charset="0"/>
              <a:buNone/>
            </a:pPr>
            <a:r>
              <a:rPr lang="en-US" sz="1600" smtClean="0">
                <a:latin typeface="Times" panose="02020603050405020304" pitchFamily="18" charset="0"/>
                <a:cs typeface="Arial" panose="020B0604020202020204" pitchFamily="34" charset="0"/>
              </a:rPr>
              <a:t>Presentation                                                           Slide </a:t>
            </a:r>
            <a:fld id="{1EA16EC9-EC89-4B30-A2A2-B206B28023E8}" type="slidenum">
              <a:rPr lang="ar-SA" sz="1600" smtClean="0">
                <a:latin typeface="Times" panose="02020603050405020304" pitchFamily="18" charset="0"/>
              </a:rPr>
              <a:pPr algn="l" rtl="0" eaLnBrk="1" hangingPunct="1">
                <a:buClr>
                  <a:srgbClr val="FF0000"/>
                </a:buClr>
                <a:buFont typeface="Arial" panose="020B0604020202020204" pitchFamily="34" charset="0"/>
                <a:buNone/>
              </a:pPr>
              <a:t>22</a:t>
            </a:fld>
            <a:r>
              <a:rPr lang="en-US" sz="1600" smtClean="0">
                <a:latin typeface="Times" panose="02020603050405020304" pitchFamily="18" charset="0"/>
                <a:cs typeface="Arial" panose="020B0604020202020204" pitchFamily="34" charset="0"/>
              </a:rPr>
              <a:t>                                                             2008</a:t>
            </a:r>
            <a:endParaRPr lang="fa-IR" sz="160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AutoShape 2"/>
          <p:cNvSpPr>
            <a:spLocks noGrp="1" noChangeArrowheads="1"/>
          </p:cNvSpPr>
          <p:nvPr>
            <p:ph type="title"/>
          </p:nvPr>
        </p:nvSpPr>
        <p:spPr>
          <a:xfrm>
            <a:off x="285750" y="142875"/>
            <a:ext cx="8572500" cy="928688"/>
          </a:xfrm>
          <a:prstGeom prst="horizontalScroll">
            <a:avLst>
              <a:gd name="adj" fmla="val 12500"/>
            </a:avLst>
          </a:prstGeom>
          <a:solidFill>
            <a:schemeClr val="accent1"/>
          </a:solidFill>
          <a:ln>
            <a:solidFill>
              <a:schemeClr val="tx1"/>
            </a:solidFill>
            <a:round/>
            <a:headEnd/>
            <a:tailEnd/>
          </a:ln>
        </p:spPr>
        <p:txBody>
          <a:bodyPr wrap="none">
            <a:normAutofit fontScale="90000"/>
          </a:bodyPr>
          <a:lstStyle/>
          <a:p>
            <a:pPr eaLnBrk="1" hangingPunct="1"/>
            <a:r>
              <a:rPr lang="fa-IR" sz="4000" b="1" smtClean="0">
                <a:latin typeface="Times" panose="02020603050405020304" pitchFamily="18" charset="0"/>
                <a:cs typeface="Titr" pitchFamily="2" charset="-78"/>
              </a:rPr>
              <a:t>شيوه ارائه مطالب علمي و فني</a:t>
            </a:r>
            <a:r>
              <a:rPr lang="en-US" sz="4000" b="1" smtClean="0">
                <a:latin typeface="Times" panose="02020603050405020304" pitchFamily="18" charset="0"/>
                <a:cs typeface="Titr" pitchFamily="2" charset="-78"/>
              </a:rPr>
              <a:t> </a:t>
            </a:r>
            <a:endParaRPr lang="fa-IR" sz="4000" smtClean="0">
              <a:solidFill>
                <a:srgbClr val="FFFF00"/>
              </a:solidFill>
              <a:latin typeface="Times" panose="02020603050405020304" pitchFamily="18" charset="0"/>
              <a:cs typeface="Titr" pitchFamily="2" charset="-78"/>
            </a:endParaRPr>
          </a:p>
        </p:txBody>
      </p:sp>
      <p:sp>
        <p:nvSpPr>
          <p:cNvPr id="3" name="Content Placeholder 2"/>
          <p:cNvSpPr>
            <a:spLocks noGrp="1"/>
          </p:cNvSpPr>
          <p:nvPr>
            <p:ph idx="1"/>
          </p:nvPr>
        </p:nvSpPr>
        <p:spPr>
          <a:xfrm>
            <a:off x="285750" y="1214438"/>
            <a:ext cx="8572500" cy="5429250"/>
          </a:xfrm>
        </p:spPr>
        <p:txBody>
          <a:bodyPr>
            <a:normAutofit fontScale="92500" lnSpcReduction="20000"/>
          </a:bodyPr>
          <a:lstStyle/>
          <a:p>
            <a:pPr eaLnBrk="1" hangingPunct="1">
              <a:lnSpc>
                <a:spcPct val="80000"/>
              </a:lnSpc>
              <a:buFont typeface="Arial" panose="020B0604020202020204" pitchFamily="34" charset="0"/>
              <a:buNone/>
            </a:pPr>
            <a:endParaRPr lang="fa-IR" sz="800" smtClean="0"/>
          </a:p>
          <a:p>
            <a:pPr algn="ctr" eaLnBrk="1" hangingPunct="1">
              <a:lnSpc>
                <a:spcPct val="80000"/>
              </a:lnSpc>
              <a:buClr>
                <a:srgbClr val="FF0000"/>
              </a:buClr>
              <a:buFont typeface="Wingdings" panose="05000000000000000000" pitchFamily="2" charset="2"/>
              <a:buChar char="q"/>
            </a:pPr>
            <a:r>
              <a:rPr lang="fa-IR" sz="3600" b="1" smtClean="0">
                <a:cs typeface="Titr" pitchFamily="2" charset="-78"/>
              </a:rPr>
              <a:t> </a:t>
            </a:r>
            <a:r>
              <a:rPr lang="ar-SA" sz="3600" b="1" smtClean="0">
                <a:cs typeface="Titr" pitchFamily="2" charset="-78"/>
              </a:rPr>
              <a:t>نتايج </a:t>
            </a:r>
            <a:r>
              <a:rPr lang="fa-IR" sz="3600" b="1" smtClean="0">
                <a:cs typeface="Titr" pitchFamily="2" charset="-78"/>
              </a:rPr>
              <a:t>و </a:t>
            </a:r>
            <a:r>
              <a:rPr lang="ar-SA" sz="3600" b="1" smtClean="0">
                <a:cs typeface="Titr" pitchFamily="2" charset="-78"/>
              </a:rPr>
              <a:t>بحث و توصيه براي </a:t>
            </a:r>
            <a:r>
              <a:rPr lang="fa-IR" sz="3600" b="1" smtClean="0">
                <a:cs typeface="Titr" pitchFamily="2" charset="-78"/>
              </a:rPr>
              <a:t>کارهاي </a:t>
            </a:r>
            <a:r>
              <a:rPr lang="ar-SA" sz="3600" b="1" smtClean="0">
                <a:cs typeface="Titr" pitchFamily="2" charset="-78"/>
              </a:rPr>
              <a:t>آينده</a:t>
            </a:r>
            <a:endParaRPr lang="en-US" sz="3600" b="1" smtClean="0">
              <a:cs typeface="Titr" pitchFamily="2" charset="-78"/>
            </a:endParaRPr>
          </a:p>
          <a:p>
            <a:pPr eaLnBrk="1" hangingPunct="1">
              <a:buClr>
                <a:srgbClr val="FF0000"/>
              </a:buClr>
              <a:buFont typeface="Wingdings" panose="05000000000000000000" pitchFamily="2" charset="2"/>
              <a:buChar char="ü"/>
            </a:pPr>
            <a:r>
              <a:rPr lang="ar-SA" sz="2000" b="1" smtClean="0">
                <a:cs typeface="Titr" pitchFamily="2" charset="-78"/>
              </a:rPr>
              <a:t>نتايج</a:t>
            </a:r>
            <a:endParaRPr lang="en-US" sz="2000" b="1" smtClean="0">
              <a:cs typeface="Titr" pitchFamily="2" charset="-78"/>
            </a:endParaRPr>
          </a:p>
          <a:p>
            <a:pPr algn="ctr" eaLnBrk="1" hangingPunct="1">
              <a:buClr>
                <a:srgbClr val="FF0000"/>
              </a:buClr>
              <a:buFont typeface="Wingdings" panose="05000000000000000000" pitchFamily="2" charset="2"/>
              <a:buChar char="ü"/>
            </a:pPr>
            <a:r>
              <a:rPr lang="ar-SA" sz="2000" b="1" smtClean="0">
                <a:cs typeface="Titr" pitchFamily="2" charset="-78"/>
              </a:rPr>
              <a:t>در بيان نتايج از جدول، شكل و نمودار بصورت كاملا ساده استفاده مي‌شود</a:t>
            </a:r>
            <a:endParaRPr lang="en-US" sz="2000" b="1" smtClean="0">
              <a:cs typeface="Titr" pitchFamily="2" charset="-78"/>
            </a:endParaRPr>
          </a:p>
          <a:p>
            <a:pPr algn="ctr" eaLnBrk="1" hangingPunct="1">
              <a:buClr>
                <a:srgbClr val="FF0000"/>
              </a:buClr>
              <a:buFont typeface="Wingdings" panose="05000000000000000000" pitchFamily="2" charset="2"/>
              <a:buChar char="ü"/>
            </a:pPr>
            <a:r>
              <a:rPr lang="ar-SA" sz="2000" b="1" smtClean="0">
                <a:cs typeface="Titr" pitchFamily="2" charset="-78"/>
              </a:rPr>
              <a:t>مطالب اين قسمت نبايد تكرار مطالب داخل متن </a:t>
            </a:r>
            <a:r>
              <a:rPr lang="fa-IR" sz="2000" b="1" smtClean="0">
                <a:cs typeface="Titr" pitchFamily="2" charset="-78"/>
              </a:rPr>
              <a:t>و </a:t>
            </a:r>
            <a:r>
              <a:rPr lang="ar-SA" sz="2000" b="1" smtClean="0">
                <a:cs typeface="Titr" pitchFamily="2" charset="-78"/>
              </a:rPr>
              <a:t>فراتر از يافته‌ها </a:t>
            </a:r>
            <a:r>
              <a:rPr lang="fa-IR" sz="2000" b="1" smtClean="0">
                <a:cs typeface="Titr" pitchFamily="2" charset="-78"/>
              </a:rPr>
              <a:t>باشد</a:t>
            </a:r>
            <a:endParaRPr lang="en-US" sz="2000" b="1" smtClean="0">
              <a:cs typeface="Titr" pitchFamily="2" charset="-78"/>
            </a:endParaRPr>
          </a:p>
          <a:p>
            <a:pPr algn="ctr" eaLnBrk="1" hangingPunct="1">
              <a:buClr>
                <a:srgbClr val="FF0000"/>
              </a:buClr>
              <a:buFont typeface="Wingdings" panose="05000000000000000000" pitchFamily="2" charset="2"/>
              <a:buChar char="ü"/>
            </a:pPr>
            <a:r>
              <a:rPr lang="ar-SA" sz="2000" b="1" smtClean="0">
                <a:cs typeface="Titr" pitchFamily="2" charset="-78"/>
              </a:rPr>
              <a:t>از ذكر مطالب دو پهلو اجتناب شود</a:t>
            </a:r>
            <a:endParaRPr lang="en-US" sz="2000" b="1" smtClean="0">
              <a:cs typeface="Titr" pitchFamily="2" charset="-78"/>
            </a:endParaRPr>
          </a:p>
          <a:p>
            <a:pPr eaLnBrk="1" hangingPunct="1">
              <a:buClr>
                <a:srgbClr val="FF0000"/>
              </a:buClr>
              <a:buFont typeface="Wingdings" panose="05000000000000000000" pitchFamily="2" charset="2"/>
              <a:buChar char="ü"/>
            </a:pPr>
            <a:r>
              <a:rPr lang="ar-SA" sz="2000" b="1" smtClean="0">
                <a:cs typeface="Titr" pitchFamily="2" charset="-78"/>
              </a:rPr>
              <a:t>بحث</a:t>
            </a:r>
            <a:endParaRPr lang="en-US" sz="2000" b="1" smtClean="0">
              <a:cs typeface="Titr" pitchFamily="2" charset="-78"/>
            </a:endParaRPr>
          </a:p>
          <a:p>
            <a:pPr algn="ctr" eaLnBrk="1" hangingPunct="1">
              <a:buClr>
                <a:srgbClr val="FF0000"/>
              </a:buClr>
              <a:buFont typeface="Wingdings" panose="05000000000000000000" pitchFamily="2" charset="2"/>
              <a:buChar char="ü"/>
            </a:pPr>
            <a:r>
              <a:rPr lang="ar-SA" sz="2000" b="1" smtClean="0">
                <a:cs typeface="Titr" pitchFamily="2" charset="-78"/>
              </a:rPr>
              <a:t>در اين قسمت به يافته‌هاي </a:t>
            </a:r>
            <a:r>
              <a:rPr lang="fa-IR" sz="2000" b="1" smtClean="0">
                <a:cs typeface="Titr" pitchFamily="2" charset="-78"/>
              </a:rPr>
              <a:t>جديد </a:t>
            </a:r>
            <a:r>
              <a:rPr lang="ar-SA" sz="2000" b="1" smtClean="0">
                <a:cs typeface="Titr" pitchFamily="2" charset="-78"/>
              </a:rPr>
              <a:t>تحقيق توجه </a:t>
            </a:r>
            <a:r>
              <a:rPr lang="fa-IR" sz="2000" b="1" smtClean="0">
                <a:cs typeface="Titr" pitchFamily="2" charset="-78"/>
              </a:rPr>
              <a:t>و تاکيد </a:t>
            </a:r>
            <a:r>
              <a:rPr lang="ar-SA" sz="2000" b="1" smtClean="0">
                <a:cs typeface="Titr" pitchFamily="2" charset="-78"/>
              </a:rPr>
              <a:t>زيادي مي‌شود</a:t>
            </a:r>
            <a:endParaRPr lang="en-US" sz="2000" b="1" smtClean="0">
              <a:cs typeface="Titr" pitchFamily="2" charset="-78"/>
            </a:endParaRPr>
          </a:p>
          <a:p>
            <a:pPr algn="ctr" eaLnBrk="1" hangingPunct="1">
              <a:buClr>
                <a:srgbClr val="FF0000"/>
              </a:buClr>
              <a:buFont typeface="Wingdings" panose="05000000000000000000" pitchFamily="2" charset="2"/>
              <a:buChar char="ü"/>
            </a:pPr>
            <a:r>
              <a:rPr lang="ar-SA" sz="2000" b="1" smtClean="0">
                <a:cs typeface="Titr" pitchFamily="2" charset="-78"/>
              </a:rPr>
              <a:t>نتايج بدست آمده تفسير و ارزيابي مي‌شوند</a:t>
            </a:r>
            <a:endParaRPr lang="en-US" sz="2000" b="1" smtClean="0">
              <a:cs typeface="Titr" pitchFamily="2" charset="-78"/>
            </a:endParaRPr>
          </a:p>
          <a:p>
            <a:pPr algn="ctr" eaLnBrk="1" hangingPunct="1">
              <a:buClr>
                <a:srgbClr val="FF0000"/>
              </a:buClr>
              <a:buFont typeface="Wingdings" panose="05000000000000000000" pitchFamily="2" charset="2"/>
              <a:buChar char="ü"/>
            </a:pPr>
            <a:r>
              <a:rPr lang="ar-SA" sz="2000" b="1" smtClean="0">
                <a:cs typeface="Titr" pitchFamily="2" charset="-78"/>
              </a:rPr>
              <a:t>محدوديت‌هاي تحقيق ذكر مي‌شوند</a:t>
            </a:r>
            <a:endParaRPr lang="en-US" sz="2000" b="1" smtClean="0">
              <a:cs typeface="Titr" pitchFamily="2" charset="-78"/>
            </a:endParaRPr>
          </a:p>
          <a:p>
            <a:pPr algn="ctr" eaLnBrk="1" hangingPunct="1">
              <a:buClr>
                <a:srgbClr val="FF0000"/>
              </a:buClr>
              <a:buFont typeface="Wingdings" panose="05000000000000000000" pitchFamily="2" charset="2"/>
              <a:buChar char="ü"/>
            </a:pPr>
            <a:r>
              <a:rPr lang="ar-SA" sz="2000" b="1" smtClean="0">
                <a:cs typeface="Titr" pitchFamily="2" charset="-78"/>
              </a:rPr>
              <a:t>نتايج بدست آمده با حاصل مطالعات ديگران مقايسه مي‌شود</a:t>
            </a:r>
            <a:endParaRPr lang="fa-IR" sz="2000" b="1" smtClean="0">
              <a:cs typeface="Titr" pitchFamily="2" charset="-78"/>
            </a:endParaRPr>
          </a:p>
          <a:p>
            <a:pPr algn="ctr" eaLnBrk="1" hangingPunct="1">
              <a:buClr>
                <a:srgbClr val="FF0000"/>
              </a:buClr>
              <a:buFont typeface="Wingdings" panose="05000000000000000000" pitchFamily="2" charset="2"/>
              <a:buChar char="ü"/>
            </a:pPr>
            <a:endParaRPr lang="en-US" sz="2000" b="1" smtClean="0">
              <a:cs typeface="Titr" pitchFamily="2" charset="-78"/>
            </a:endParaRPr>
          </a:p>
          <a:p>
            <a:pPr eaLnBrk="1" hangingPunct="1">
              <a:buClr>
                <a:srgbClr val="FF0000"/>
              </a:buClr>
              <a:buFont typeface="Wingdings" panose="05000000000000000000" pitchFamily="2" charset="2"/>
              <a:buChar char="ü"/>
            </a:pPr>
            <a:r>
              <a:rPr lang="ar-SA" sz="2000" b="1" smtClean="0">
                <a:cs typeface="Titr" pitchFamily="2" charset="-78"/>
              </a:rPr>
              <a:t>توصيه براي ادامه تحقيق </a:t>
            </a:r>
            <a:endParaRPr lang="fa-IR" sz="2000" b="1" smtClean="0">
              <a:cs typeface="Titr" pitchFamily="2" charset="-78"/>
            </a:endParaRPr>
          </a:p>
          <a:p>
            <a:pPr eaLnBrk="1" hangingPunct="1">
              <a:buClr>
                <a:srgbClr val="FF0000"/>
              </a:buClr>
              <a:buFont typeface="Arial" panose="020B0604020202020204" pitchFamily="34" charset="0"/>
              <a:buNone/>
            </a:pPr>
            <a:endParaRPr lang="en-US" sz="2000" b="1" smtClean="0">
              <a:cs typeface="Titr" pitchFamily="2" charset="-78"/>
            </a:endParaRPr>
          </a:p>
          <a:p>
            <a:pPr algn="l" rtl="0" eaLnBrk="1" hangingPunct="1">
              <a:lnSpc>
                <a:spcPct val="80000"/>
              </a:lnSpc>
              <a:buFont typeface="Arial" panose="020B0604020202020204" pitchFamily="34" charset="0"/>
              <a:buNone/>
            </a:pPr>
            <a:r>
              <a:rPr lang="en-US" sz="1600" smtClean="0">
                <a:latin typeface="Times" panose="02020603050405020304" pitchFamily="18" charset="0"/>
                <a:cs typeface="Arial" panose="020B0604020202020204" pitchFamily="34" charset="0"/>
              </a:rPr>
              <a:t>Presentation                                                         Slide </a:t>
            </a:r>
            <a:fld id="{F97A0D9F-BED3-4438-98DC-76CBB6BFDD92}" type="slidenum">
              <a:rPr lang="ar-SA" sz="1600" smtClean="0">
                <a:latin typeface="Times" panose="02020603050405020304" pitchFamily="18" charset="0"/>
              </a:rPr>
              <a:pPr algn="l" rtl="0" eaLnBrk="1" hangingPunct="1">
                <a:lnSpc>
                  <a:spcPct val="80000"/>
                </a:lnSpc>
                <a:buFont typeface="Arial" panose="020B0604020202020204" pitchFamily="34" charset="0"/>
                <a:buNone/>
              </a:pPr>
              <a:t>23</a:t>
            </a:fld>
            <a:r>
              <a:rPr lang="en-US" sz="1600" smtClean="0">
                <a:latin typeface="Times" panose="02020603050405020304" pitchFamily="18" charset="0"/>
                <a:cs typeface="Arial" panose="020B0604020202020204" pitchFamily="34" charset="0"/>
              </a:rPr>
              <a:t>                                                             2008</a:t>
            </a:r>
            <a:endParaRPr lang="fa-IR" sz="160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AutoShape 2"/>
          <p:cNvSpPr>
            <a:spLocks noGrp="1" noChangeArrowheads="1"/>
          </p:cNvSpPr>
          <p:nvPr>
            <p:ph type="title"/>
          </p:nvPr>
        </p:nvSpPr>
        <p:spPr>
          <a:xfrm>
            <a:off x="285750" y="142875"/>
            <a:ext cx="8572500" cy="928688"/>
          </a:xfrm>
          <a:prstGeom prst="horizontalScroll">
            <a:avLst>
              <a:gd name="adj" fmla="val 12500"/>
            </a:avLst>
          </a:prstGeom>
          <a:solidFill>
            <a:schemeClr val="accent1"/>
          </a:solidFill>
          <a:ln>
            <a:solidFill>
              <a:schemeClr val="tx1"/>
            </a:solidFill>
            <a:round/>
            <a:headEnd/>
            <a:tailEnd/>
          </a:ln>
        </p:spPr>
        <p:txBody>
          <a:bodyPr wrap="none">
            <a:normAutofit fontScale="90000"/>
          </a:bodyPr>
          <a:lstStyle/>
          <a:p>
            <a:pPr eaLnBrk="1" hangingPunct="1"/>
            <a:r>
              <a:rPr lang="fa-IR" sz="4000" b="1" smtClean="0">
                <a:latin typeface="Times" panose="02020603050405020304" pitchFamily="18" charset="0"/>
                <a:cs typeface="Titr" pitchFamily="2" charset="-78"/>
              </a:rPr>
              <a:t>شيوه ارائه مطالب علمي و فني</a:t>
            </a:r>
            <a:r>
              <a:rPr lang="en-US" sz="4000" b="1" smtClean="0">
                <a:latin typeface="Times" panose="02020603050405020304" pitchFamily="18" charset="0"/>
                <a:cs typeface="Titr" pitchFamily="2" charset="-78"/>
              </a:rPr>
              <a:t> </a:t>
            </a:r>
            <a:endParaRPr lang="fa-IR" sz="4000" smtClean="0">
              <a:solidFill>
                <a:srgbClr val="FFFF00"/>
              </a:solidFill>
              <a:latin typeface="Times" panose="02020603050405020304" pitchFamily="18" charset="0"/>
              <a:cs typeface="Titr" pitchFamily="2" charset="-78"/>
            </a:endParaRPr>
          </a:p>
        </p:txBody>
      </p:sp>
      <p:sp>
        <p:nvSpPr>
          <p:cNvPr id="3" name="Content Placeholder 2"/>
          <p:cNvSpPr>
            <a:spLocks noGrp="1"/>
          </p:cNvSpPr>
          <p:nvPr>
            <p:ph idx="1"/>
          </p:nvPr>
        </p:nvSpPr>
        <p:spPr>
          <a:xfrm>
            <a:off x="285750" y="1214438"/>
            <a:ext cx="8572500" cy="5429250"/>
          </a:xfrm>
        </p:spPr>
        <p:txBody>
          <a:bodyPr>
            <a:normAutofit lnSpcReduction="10000"/>
          </a:bodyPr>
          <a:lstStyle/>
          <a:p>
            <a:pPr eaLnBrk="1" hangingPunct="1">
              <a:lnSpc>
                <a:spcPct val="80000"/>
              </a:lnSpc>
              <a:buFont typeface="Arial" panose="020B0604020202020204" pitchFamily="34" charset="0"/>
              <a:buNone/>
            </a:pPr>
            <a:endParaRPr lang="fa-IR" sz="2000" smtClean="0"/>
          </a:p>
          <a:p>
            <a:pPr algn="ctr" eaLnBrk="1" hangingPunct="1">
              <a:lnSpc>
                <a:spcPct val="80000"/>
              </a:lnSpc>
              <a:buClr>
                <a:srgbClr val="FF0000"/>
              </a:buClr>
              <a:buFont typeface="Wingdings" panose="05000000000000000000" pitchFamily="2" charset="2"/>
              <a:buChar char="q"/>
            </a:pPr>
            <a:r>
              <a:rPr lang="fa-IR" sz="3600" b="1" smtClean="0">
                <a:cs typeface="Titr" pitchFamily="2" charset="-78"/>
              </a:rPr>
              <a:t> </a:t>
            </a:r>
            <a:r>
              <a:rPr lang="ar-SA" sz="3600" b="1" smtClean="0">
                <a:cs typeface="Titr" pitchFamily="2" charset="-78"/>
              </a:rPr>
              <a:t>قدرداني و تشكر</a:t>
            </a:r>
            <a:endParaRPr lang="en-US" sz="3600" b="1" smtClean="0">
              <a:cs typeface="Titr" pitchFamily="2" charset="-78"/>
            </a:endParaRPr>
          </a:p>
          <a:p>
            <a:pPr algn="ctr" eaLnBrk="1" hangingPunct="1">
              <a:lnSpc>
                <a:spcPct val="80000"/>
              </a:lnSpc>
              <a:buClr>
                <a:srgbClr val="FF0000"/>
              </a:buClr>
              <a:buFont typeface="Arial" panose="020B0604020202020204" pitchFamily="34" charset="0"/>
              <a:buNone/>
            </a:pPr>
            <a:endParaRPr lang="fa-IR" sz="3600" smtClean="0">
              <a:cs typeface="Titr" pitchFamily="2" charset="-78"/>
            </a:endParaRPr>
          </a:p>
          <a:p>
            <a:pPr eaLnBrk="1" hangingPunct="1">
              <a:buClr>
                <a:srgbClr val="FF0000"/>
              </a:buClr>
              <a:buFont typeface="Wingdings" panose="05000000000000000000" pitchFamily="2" charset="2"/>
              <a:buChar char="ü"/>
            </a:pPr>
            <a:r>
              <a:rPr lang="ar-SA" sz="2000" b="1" smtClean="0">
                <a:cs typeface="Titr" pitchFamily="2" charset="-78"/>
              </a:rPr>
              <a:t>در اين قسمت از افرادي كه در به ثمر رسيدن تحقيق مشاركت داشته‌اند تشكر و قدرداني مي‌شود</a:t>
            </a:r>
            <a:endParaRPr lang="fa-IR" sz="2000" b="1" smtClean="0">
              <a:cs typeface="Titr" pitchFamily="2" charset="-78"/>
            </a:endParaRPr>
          </a:p>
          <a:p>
            <a:pPr eaLnBrk="1" hangingPunct="1">
              <a:buClr>
                <a:srgbClr val="FF0000"/>
              </a:buClr>
              <a:buFont typeface="Wingdings" panose="05000000000000000000" pitchFamily="2" charset="2"/>
              <a:buChar char="ü"/>
            </a:pPr>
            <a:endParaRPr lang="fa-IR" sz="2000" b="1" smtClean="0">
              <a:cs typeface="Titr" pitchFamily="2" charset="-78"/>
            </a:endParaRPr>
          </a:p>
          <a:p>
            <a:pPr eaLnBrk="1" hangingPunct="1">
              <a:buClr>
                <a:srgbClr val="FF0000"/>
              </a:buClr>
              <a:buFont typeface="Wingdings" panose="05000000000000000000" pitchFamily="2" charset="2"/>
              <a:buChar char="ü"/>
            </a:pPr>
            <a:r>
              <a:rPr lang="ar-SA" sz="2000" b="1" smtClean="0">
                <a:cs typeface="Titr" pitchFamily="2" charset="-78"/>
              </a:rPr>
              <a:t>كساني كه در نوشتن مقاله سهيم بوده‌اند اما در تاليف نقش نداشته‌اند</a:t>
            </a:r>
            <a:endParaRPr lang="fa-IR" sz="2000" b="1" smtClean="0">
              <a:cs typeface="Titr" pitchFamily="2" charset="-78"/>
            </a:endParaRPr>
          </a:p>
          <a:p>
            <a:pPr eaLnBrk="1" hangingPunct="1">
              <a:buClr>
                <a:srgbClr val="FF0000"/>
              </a:buClr>
              <a:buFont typeface="Wingdings" panose="05000000000000000000" pitchFamily="2" charset="2"/>
              <a:buChar char="ü"/>
            </a:pPr>
            <a:endParaRPr lang="fa-IR" sz="2000" b="1" smtClean="0">
              <a:cs typeface="Titr" pitchFamily="2" charset="-78"/>
            </a:endParaRPr>
          </a:p>
          <a:p>
            <a:pPr eaLnBrk="1" hangingPunct="1">
              <a:buClr>
                <a:srgbClr val="FF0000"/>
              </a:buClr>
              <a:buFont typeface="Wingdings" panose="05000000000000000000" pitchFamily="2" charset="2"/>
              <a:buChar char="ü"/>
            </a:pPr>
            <a:r>
              <a:rPr lang="ar-SA" sz="2000" b="1" smtClean="0">
                <a:cs typeface="Titr" pitchFamily="2" charset="-78"/>
              </a:rPr>
              <a:t>افراد </a:t>
            </a:r>
            <a:r>
              <a:rPr lang="fa-IR" sz="2000" b="1" smtClean="0">
                <a:cs typeface="Titr" pitchFamily="2" charset="-78"/>
              </a:rPr>
              <a:t>يا سازماني </a:t>
            </a:r>
            <a:r>
              <a:rPr lang="ar-SA" sz="2000" b="1" smtClean="0">
                <a:cs typeface="Titr" pitchFamily="2" charset="-78"/>
              </a:rPr>
              <a:t>كه از نظر فني، تكنيكي و يا آزمايشگاهي به محقق كمك كرده‌اند</a:t>
            </a:r>
            <a:endParaRPr lang="fa-IR" sz="2000" b="1" smtClean="0">
              <a:cs typeface="Titr" pitchFamily="2" charset="-78"/>
            </a:endParaRPr>
          </a:p>
          <a:p>
            <a:pPr eaLnBrk="1" hangingPunct="1">
              <a:buClr>
                <a:srgbClr val="FF0000"/>
              </a:buClr>
              <a:buFont typeface="Wingdings" panose="05000000000000000000" pitchFamily="2" charset="2"/>
              <a:buChar char="ü"/>
            </a:pPr>
            <a:endParaRPr lang="en-US" sz="2000" b="1" smtClean="0">
              <a:cs typeface="Titr" pitchFamily="2" charset="-78"/>
            </a:endParaRPr>
          </a:p>
          <a:p>
            <a:pPr eaLnBrk="1" hangingPunct="1">
              <a:buClr>
                <a:srgbClr val="FF0000"/>
              </a:buClr>
              <a:buFont typeface="Wingdings" panose="05000000000000000000" pitchFamily="2" charset="2"/>
              <a:buChar char="ü"/>
            </a:pPr>
            <a:r>
              <a:rPr lang="ar-SA" sz="2000" b="1" smtClean="0">
                <a:cs typeface="Titr" pitchFamily="2" charset="-78"/>
              </a:rPr>
              <a:t>افراد </a:t>
            </a:r>
            <a:r>
              <a:rPr lang="fa-IR" sz="2000" b="1" smtClean="0">
                <a:cs typeface="Titr" pitchFamily="2" charset="-78"/>
              </a:rPr>
              <a:t>يا سازماني </a:t>
            </a:r>
            <a:r>
              <a:rPr lang="ar-SA" sz="2000" b="1" smtClean="0">
                <a:cs typeface="Titr" pitchFamily="2" charset="-78"/>
              </a:rPr>
              <a:t>كه با كمك‌هاي مادي و معنوي محقق را ياري كرده‌اند</a:t>
            </a:r>
            <a:endParaRPr lang="en-US" sz="2000" b="1" smtClean="0">
              <a:cs typeface="Titr" pitchFamily="2" charset="-78"/>
            </a:endParaRPr>
          </a:p>
          <a:p>
            <a:pPr eaLnBrk="1" hangingPunct="1">
              <a:buClr>
                <a:srgbClr val="FF0000"/>
              </a:buClr>
              <a:buFont typeface="Wingdings" panose="05000000000000000000" pitchFamily="2" charset="2"/>
              <a:buChar char="ü"/>
            </a:pPr>
            <a:endParaRPr lang="en-US" sz="2000" b="1" smtClean="0">
              <a:cs typeface="Titr" pitchFamily="2" charset="-78"/>
            </a:endParaRPr>
          </a:p>
          <a:p>
            <a:pPr eaLnBrk="1" hangingPunct="1">
              <a:buClr>
                <a:srgbClr val="FF0000"/>
              </a:buClr>
              <a:buFont typeface="Wingdings" panose="05000000000000000000" pitchFamily="2" charset="2"/>
              <a:buChar char="ü"/>
            </a:pPr>
            <a:endParaRPr lang="en-US" sz="2000" b="1" smtClean="0">
              <a:cs typeface="Titr" pitchFamily="2" charset="-78"/>
            </a:endParaRPr>
          </a:p>
          <a:p>
            <a:pPr algn="just" rtl="0" eaLnBrk="1" hangingPunct="1">
              <a:lnSpc>
                <a:spcPct val="80000"/>
              </a:lnSpc>
              <a:buFont typeface="Arial" panose="020B0604020202020204" pitchFamily="34" charset="0"/>
              <a:buNone/>
            </a:pPr>
            <a:r>
              <a:rPr lang="en-US" sz="1600" smtClean="0">
                <a:latin typeface="Times" panose="02020603050405020304" pitchFamily="18" charset="0"/>
                <a:cs typeface="Arial" panose="020B0604020202020204" pitchFamily="34" charset="0"/>
              </a:rPr>
              <a:t> Presentation                                                         Slide </a:t>
            </a:r>
            <a:fld id="{A7754456-4ED8-446E-9C92-ED5C8013CFFD}" type="slidenum">
              <a:rPr lang="ar-SA" sz="1600" smtClean="0">
                <a:latin typeface="Times" panose="02020603050405020304" pitchFamily="18" charset="0"/>
              </a:rPr>
              <a:pPr algn="just" rtl="0" eaLnBrk="1" hangingPunct="1">
                <a:lnSpc>
                  <a:spcPct val="80000"/>
                </a:lnSpc>
                <a:buFont typeface="Arial" panose="020B0604020202020204" pitchFamily="34" charset="0"/>
                <a:buNone/>
              </a:pPr>
              <a:t>24</a:t>
            </a:fld>
            <a:r>
              <a:rPr lang="en-US" sz="1600" smtClean="0">
                <a:latin typeface="Times" panose="02020603050405020304" pitchFamily="18" charset="0"/>
                <a:cs typeface="Arial" panose="020B0604020202020204" pitchFamily="34" charset="0"/>
              </a:rPr>
              <a:t>                                                             2008</a:t>
            </a:r>
            <a:endParaRPr lang="fa-IR" sz="160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AutoShape 2"/>
          <p:cNvSpPr>
            <a:spLocks noGrp="1" noChangeArrowheads="1"/>
          </p:cNvSpPr>
          <p:nvPr>
            <p:ph type="title"/>
          </p:nvPr>
        </p:nvSpPr>
        <p:spPr>
          <a:xfrm>
            <a:off x="285750" y="142875"/>
            <a:ext cx="8572500" cy="928688"/>
          </a:xfrm>
          <a:prstGeom prst="horizontalScroll">
            <a:avLst>
              <a:gd name="adj" fmla="val 12500"/>
            </a:avLst>
          </a:prstGeom>
          <a:solidFill>
            <a:schemeClr val="accent1"/>
          </a:solidFill>
          <a:ln>
            <a:solidFill>
              <a:schemeClr val="tx1"/>
            </a:solidFill>
            <a:round/>
            <a:headEnd/>
            <a:tailEnd/>
          </a:ln>
        </p:spPr>
        <p:txBody>
          <a:bodyPr wrap="none">
            <a:normAutofit fontScale="90000"/>
          </a:bodyPr>
          <a:lstStyle/>
          <a:p>
            <a:pPr eaLnBrk="1" hangingPunct="1"/>
            <a:r>
              <a:rPr lang="fa-IR" sz="4000" b="1" smtClean="0">
                <a:latin typeface="Times" panose="02020603050405020304" pitchFamily="18" charset="0"/>
                <a:cs typeface="Titr" pitchFamily="2" charset="-78"/>
              </a:rPr>
              <a:t>شيوه ارائه مطالب علمي و فني</a:t>
            </a:r>
            <a:r>
              <a:rPr lang="en-US" sz="4000" b="1" smtClean="0">
                <a:latin typeface="Times" panose="02020603050405020304" pitchFamily="18" charset="0"/>
                <a:cs typeface="Titr" pitchFamily="2" charset="-78"/>
              </a:rPr>
              <a:t> </a:t>
            </a:r>
            <a:endParaRPr lang="fa-IR" sz="4000" smtClean="0">
              <a:solidFill>
                <a:srgbClr val="FFFF00"/>
              </a:solidFill>
              <a:latin typeface="Times" panose="02020603050405020304" pitchFamily="18" charset="0"/>
              <a:cs typeface="Titr" pitchFamily="2" charset="-78"/>
            </a:endParaRPr>
          </a:p>
        </p:txBody>
      </p:sp>
      <p:sp>
        <p:nvSpPr>
          <p:cNvPr id="3" name="Content Placeholder 2"/>
          <p:cNvSpPr>
            <a:spLocks noGrp="1"/>
          </p:cNvSpPr>
          <p:nvPr>
            <p:ph idx="1"/>
          </p:nvPr>
        </p:nvSpPr>
        <p:spPr>
          <a:xfrm>
            <a:off x="285750" y="1214438"/>
            <a:ext cx="8572500" cy="5429250"/>
          </a:xfrm>
        </p:spPr>
        <p:txBody>
          <a:bodyPr>
            <a:normAutofit fontScale="92500" lnSpcReduction="20000"/>
          </a:bodyPr>
          <a:lstStyle/>
          <a:p>
            <a:pPr eaLnBrk="1" hangingPunct="1">
              <a:lnSpc>
                <a:spcPct val="80000"/>
              </a:lnSpc>
              <a:buFont typeface="Arial" panose="020B0604020202020204" pitchFamily="34" charset="0"/>
              <a:buNone/>
            </a:pPr>
            <a:endParaRPr lang="fa-IR" sz="1000" smtClean="0"/>
          </a:p>
          <a:p>
            <a:pPr algn="ctr" eaLnBrk="1" hangingPunct="1">
              <a:lnSpc>
                <a:spcPct val="80000"/>
              </a:lnSpc>
              <a:buClr>
                <a:srgbClr val="FF0000"/>
              </a:buClr>
              <a:buFont typeface="Wingdings" panose="05000000000000000000" pitchFamily="2" charset="2"/>
              <a:buChar char="q"/>
            </a:pPr>
            <a:r>
              <a:rPr lang="fa-IR" sz="3600" b="1" smtClean="0">
                <a:cs typeface="Titr" pitchFamily="2" charset="-78"/>
              </a:rPr>
              <a:t> </a:t>
            </a:r>
            <a:r>
              <a:rPr lang="ar-SA" sz="3600" b="1" smtClean="0">
                <a:cs typeface="Titr" pitchFamily="2" charset="-78"/>
              </a:rPr>
              <a:t>فهرست منابع</a:t>
            </a:r>
            <a:endParaRPr lang="fa-IR" sz="3600" b="1" smtClean="0">
              <a:cs typeface="Titr" pitchFamily="2" charset="-78"/>
            </a:endParaRPr>
          </a:p>
          <a:p>
            <a:pPr eaLnBrk="1" hangingPunct="1">
              <a:buClr>
                <a:srgbClr val="FF0000"/>
              </a:buClr>
              <a:buFont typeface="Wingdings" panose="05000000000000000000" pitchFamily="2" charset="2"/>
              <a:buChar char="ü"/>
            </a:pPr>
            <a:r>
              <a:rPr lang="ar-SA" sz="2000" b="1" smtClean="0">
                <a:cs typeface="Titr" pitchFamily="2" charset="-78"/>
              </a:rPr>
              <a:t>استفاده از برخي منابع حتي با ذكر منبع نياز به كسب اجازه از مؤلف دارد</a:t>
            </a:r>
            <a:endParaRPr lang="en-US" sz="2000" b="1" smtClean="0">
              <a:cs typeface="Titr" pitchFamily="2" charset="-78"/>
            </a:endParaRPr>
          </a:p>
          <a:p>
            <a:pPr eaLnBrk="1" hangingPunct="1">
              <a:buClr>
                <a:srgbClr val="FF0000"/>
              </a:buClr>
              <a:buFont typeface="Wingdings" panose="05000000000000000000" pitchFamily="2" charset="2"/>
              <a:buChar char="ü"/>
            </a:pPr>
            <a:r>
              <a:rPr lang="ar-SA" sz="2000" b="1" smtClean="0">
                <a:cs typeface="Titr" pitchFamily="2" charset="-78"/>
              </a:rPr>
              <a:t>معمول‌ترين روشهاي ذكر منبع </a:t>
            </a:r>
            <a:r>
              <a:rPr lang="fa-IR" sz="2000" b="1" smtClean="0">
                <a:cs typeface="Titr" pitchFamily="2" charset="-78"/>
              </a:rPr>
              <a:t>(</a:t>
            </a:r>
            <a:r>
              <a:rPr lang="ar-SA" sz="2000" b="1" smtClean="0">
                <a:cs typeface="Titr" pitchFamily="2" charset="-78"/>
              </a:rPr>
              <a:t>به ترتيب استفاده درمتن</a:t>
            </a:r>
            <a:r>
              <a:rPr lang="fa-IR" sz="2000" b="1" smtClean="0">
                <a:cs typeface="Titr" pitchFamily="2" charset="-78"/>
              </a:rPr>
              <a:t> يا </a:t>
            </a:r>
            <a:r>
              <a:rPr lang="ar-SA" sz="2000" b="1" smtClean="0">
                <a:cs typeface="Titr" pitchFamily="2" charset="-78"/>
              </a:rPr>
              <a:t>به ترتيب نام مؤلف</a:t>
            </a:r>
            <a:r>
              <a:rPr lang="fa-IR" sz="2000" b="1" smtClean="0">
                <a:cs typeface="Titr" pitchFamily="2" charset="-78"/>
              </a:rPr>
              <a:t>)</a:t>
            </a:r>
            <a:endParaRPr lang="en-US" sz="2000" b="1" smtClean="0">
              <a:cs typeface="Titr" pitchFamily="2" charset="-78"/>
            </a:endParaRPr>
          </a:p>
          <a:p>
            <a:pPr eaLnBrk="1" hangingPunct="1">
              <a:buClr>
                <a:srgbClr val="FF0000"/>
              </a:buClr>
              <a:buFont typeface="Wingdings" panose="05000000000000000000" pitchFamily="2" charset="2"/>
              <a:buChar char="ü"/>
            </a:pPr>
            <a:r>
              <a:rPr lang="en-US" sz="2000" b="1" smtClean="0">
                <a:cs typeface="Titr" pitchFamily="2" charset="-78"/>
              </a:rPr>
              <a:t> </a:t>
            </a:r>
            <a:r>
              <a:rPr lang="ar-SA" sz="2000" b="1" smtClean="0">
                <a:cs typeface="Titr" pitchFamily="2" charset="-78"/>
              </a:rPr>
              <a:t>فرمت فهرست منابع</a:t>
            </a:r>
            <a:endParaRPr lang="en-US" sz="2000" b="1" smtClean="0">
              <a:cs typeface="Titr" pitchFamily="2" charset="-78"/>
            </a:endParaRPr>
          </a:p>
          <a:p>
            <a:pPr algn="ctr" eaLnBrk="1" hangingPunct="1">
              <a:buClr>
                <a:srgbClr val="FF0000"/>
              </a:buClr>
              <a:buFont typeface="Wingdings" panose="05000000000000000000" pitchFamily="2" charset="2"/>
              <a:buChar char="ü"/>
            </a:pPr>
            <a:r>
              <a:rPr lang="ar-SA" sz="2000" b="1" smtClean="0">
                <a:cs typeface="Titr" pitchFamily="2" charset="-78"/>
              </a:rPr>
              <a:t>نام خانوادگي نويسنده</a:t>
            </a:r>
            <a:r>
              <a:rPr lang="fa-IR" sz="2000" b="1" smtClean="0">
                <a:cs typeface="Titr" pitchFamily="2" charset="-78"/>
              </a:rPr>
              <a:t> و </a:t>
            </a:r>
            <a:r>
              <a:rPr lang="ar-SA" sz="2000" b="1" smtClean="0">
                <a:cs typeface="Titr" pitchFamily="2" charset="-78"/>
              </a:rPr>
              <a:t>حرف اول نام نويسنده و يا نام كامل وي</a:t>
            </a:r>
            <a:endParaRPr lang="en-US" sz="2000" b="1" smtClean="0">
              <a:cs typeface="Titr" pitchFamily="2" charset="-78"/>
            </a:endParaRPr>
          </a:p>
          <a:p>
            <a:pPr algn="ctr" eaLnBrk="1" hangingPunct="1">
              <a:buClr>
                <a:srgbClr val="FF0000"/>
              </a:buClr>
              <a:buFont typeface="Wingdings" panose="05000000000000000000" pitchFamily="2" charset="2"/>
              <a:buChar char="ü"/>
            </a:pPr>
            <a:r>
              <a:rPr lang="ar-SA" sz="2000" b="1" smtClean="0">
                <a:cs typeface="Titr" pitchFamily="2" charset="-78"/>
              </a:rPr>
              <a:t>عنوان مقاله يا كتاب</a:t>
            </a:r>
            <a:endParaRPr lang="en-US" sz="2000" b="1" smtClean="0">
              <a:cs typeface="Titr" pitchFamily="2" charset="-78"/>
            </a:endParaRPr>
          </a:p>
          <a:p>
            <a:pPr algn="ctr" eaLnBrk="1" hangingPunct="1">
              <a:buClr>
                <a:srgbClr val="FF0000"/>
              </a:buClr>
              <a:buFont typeface="Wingdings" panose="05000000000000000000" pitchFamily="2" charset="2"/>
              <a:buChar char="ü"/>
            </a:pPr>
            <a:r>
              <a:rPr lang="ar-SA" sz="2000" b="1" smtClean="0">
                <a:cs typeface="Titr" pitchFamily="2" charset="-78"/>
              </a:rPr>
              <a:t>عنوان مجله يا سمينار</a:t>
            </a:r>
            <a:endParaRPr lang="en-US" sz="2000" b="1" smtClean="0">
              <a:cs typeface="Titr" pitchFamily="2" charset="-78"/>
            </a:endParaRPr>
          </a:p>
          <a:p>
            <a:pPr algn="ctr" eaLnBrk="1" hangingPunct="1">
              <a:buClr>
                <a:srgbClr val="FF0000"/>
              </a:buClr>
              <a:buFont typeface="Wingdings" panose="05000000000000000000" pitchFamily="2" charset="2"/>
              <a:buChar char="ü"/>
            </a:pPr>
            <a:r>
              <a:rPr lang="ar-SA" sz="2000" b="1" smtClean="0">
                <a:cs typeface="Titr" pitchFamily="2" charset="-78"/>
              </a:rPr>
              <a:t>جلد</a:t>
            </a:r>
            <a:r>
              <a:rPr lang="fa-IR" sz="2000" b="1" smtClean="0">
                <a:cs typeface="Titr" pitchFamily="2" charset="-78"/>
              </a:rPr>
              <a:t> و </a:t>
            </a:r>
            <a:r>
              <a:rPr lang="ar-SA" sz="2000" b="1" smtClean="0">
                <a:cs typeface="Titr" pitchFamily="2" charset="-78"/>
              </a:rPr>
              <a:t>شماره</a:t>
            </a:r>
            <a:endParaRPr lang="en-US" sz="2000" b="1" smtClean="0">
              <a:cs typeface="Titr" pitchFamily="2" charset="-78"/>
            </a:endParaRPr>
          </a:p>
          <a:p>
            <a:pPr algn="ctr" eaLnBrk="1" hangingPunct="1">
              <a:buClr>
                <a:srgbClr val="FF0000"/>
              </a:buClr>
              <a:buFont typeface="Wingdings" panose="05000000000000000000" pitchFamily="2" charset="2"/>
              <a:buChar char="ü"/>
            </a:pPr>
            <a:r>
              <a:rPr lang="ar-SA" sz="2000" b="1" smtClean="0">
                <a:cs typeface="Titr" pitchFamily="2" charset="-78"/>
              </a:rPr>
              <a:t>شماره صفحات</a:t>
            </a:r>
            <a:endParaRPr lang="en-US" sz="2000" b="1" smtClean="0">
              <a:cs typeface="Titr" pitchFamily="2" charset="-78"/>
            </a:endParaRPr>
          </a:p>
          <a:p>
            <a:pPr algn="ctr" eaLnBrk="1" hangingPunct="1">
              <a:buClr>
                <a:srgbClr val="FF0000"/>
              </a:buClr>
              <a:buFont typeface="Wingdings" panose="05000000000000000000" pitchFamily="2" charset="2"/>
              <a:buChar char="ü"/>
            </a:pPr>
            <a:r>
              <a:rPr lang="ar-SA" sz="2000" b="1" smtClean="0">
                <a:cs typeface="Titr" pitchFamily="2" charset="-78"/>
              </a:rPr>
              <a:t>سال</a:t>
            </a:r>
            <a:endParaRPr lang="en-US" sz="2000" b="1" smtClean="0">
              <a:cs typeface="Titr" pitchFamily="2" charset="-78"/>
            </a:endParaRPr>
          </a:p>
          <a:p>
            <a:pPr algn="ctr" eaLnBrk="1" hangingPunct="1">
              <a:buClr>
                <a:srgbClr val="FF0000"/>
              </a:buClr>
              <a:buFont typeface="Wingdings" panose="05000000000000000000" pitchFamily="2" charset="2"/>
              <a:buChar char="ü"/>
            </a:pPr>
            <a:r>
              <a:rPr lang="ar-SA" sz="2000" b="1" smtClean="0">
                <a:cs typeface="Titr" pitchFamily="2" charset="-78"/>
              </a:rPr>
              <a:t>محل انتشار</a:t>
            </a:r>
            <a:endParaRPr lang="en-US" sz="2000" b="1" smtClean="0">
              <a:cs typeface="Titr" pitchFamily="2" charset="-78"/>
            </a:endParaRPr>
          </a:p>
          <a:p>
            <a:pPr eaLnBrk="1" hangingPunct="1">
              <a:buClr>
                <a:srgbClr val="FF0000"/>
              </a:buClr>
              <a:buFont typeface="Wingdings" panose="05000000000000000000" pitchFamily="2" charset="2"/>
              <a:buChar char="ü"/>
            </a:pPr>
            <a:r>
              <a:rPr lang="ar-SA" sz="2000" b="1" smtClean="0">
                <a:cs typeface="Titr" pitchFamily="2" charset="-78"/>
              </a:rPr>
              <a:t>گاهي براي مؤلفين دوم الي آخر ابتدا نام و سپس نام خانوادگي آورده مي‌شود</a:t>
            </a:r>
            <a:endParaRPr lang="en-US" sz="2000" smtClean="0">
              <a:latin typeface="Times" panose="02020603050405020304" pitchFamily="18" charset="0"/>
              <a:cs typeface="Titr" pitchFamily="2" charset="-78"/>
            </a:endParaRPr>
          </a:p>
          <a:p>
            <a:pPr algn="just" rtl="0" eaLnBrk="1" hangingPunct="1">
              <a:lnSpc>
                <a:spcPct val="80000"/>
              </a:lnSpc>
              <a:buFont typeface="Arial" panose="020B0604020202020204" pitchFamily="34" charset="0"/>
              <a:buNone/>
            </a:pPr>
            <a:endParaRPr lang="en-US" sz="1300" smtClean="0">
              <a:latin typeface="Times" panose="02020603050405020304" pitchFamily="18" charset="0"/>
              <a:cs typeface="Arial" panose="020B0604020202020204" pitchFamily="34" charset="0"/>
            </a:endParaRPr>
          </a:p>
          <a:p>
            <a:pPr algn="just" rtl="0" eaLnBrk="1" hangingPunct="1">
              <a:lnSpc>
                <a:spcPct val="80000"/>
              </a:lnSpc>
              <a:buFont typeface="Arial" panose="020B0604020202020204" pitchFamily="34" charset="0"/>
              <a:buNone/>
            </a:pPr>
            <a:r>
              <a:rPr lang="en-US" sz="1600" smtClean="0">
                <a:latin typeface="Times" panose="02020603050405020304" pitchFamily="18" charset="0"/>
                <a:cs typeface="Arial" panose="020B0604020202020204" pitchFamily="34" charset="0"/>
              </a:rPr>
              <a:t>Presentation                                                          Slide </a:t>
            </a:r>
            <a:fld id="{22F2B031-9FF8-487E-A0F9-F9E5800A4E5E}" type="slidenum">
              <a:rPr lang="ar-SA" sz="1600" smtClean="0">
                <a:latin typeface="Times" panose="02020603050405020304" pitchFamily="18" charset="0"/>
              </a:rPr>
              <a:pPr algn="just" rtl="0" eaLnBrk="1" hangingPunct="1">
                <a:lnSpc>
                  <a:spcPct val="80000"/>
                </a:lnSpc>
                <a:buFont typeface="Arial" panose="020B0604020202020204" pitchFamily="34" charset="0"/>
                <a:buNone/>
              </a:pPr>
              <a:t>25</a:t>
            </a:fld>
            <a:r>
              <a:rPr lang="en-US" sz="1600" smtClean="0">
                <a:latin typeface="Times" panose="02020603050405020304" pitchFamily="18" charset="0"/>
                <a:cs typeface="Arial" panose="020B0604020202020204" pitchFamily="34" charset="0"/>
              </a:rPr>
              <a:t>                                                             2008</a:t>
            </a:r>
            <a:endParaRPr lang="fa-IR" sz="160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AutoShape 2"/>
          <p:cNvSpPr>
            <a:spLocks noGrp="1" noChangeArrowheads="1"/>
          </p:cNvSpPr>
          <p:nvPr>
            <p:ph type="title"/>
          </p:nvPr>
        </p:nvSpPr>
        <p:spPr>
          <a:xfrm>
            <a:off x="285750" y="142875"/>
            <a:ext cx="8572500" cy="928688"/>
          </a:xfrm>
          <a:prstGeom prst="horizontalScroll">
            <a:avLst>
              <a:gd name="adj" fmla="val 12500"/>
            </a:avLst>
          </a:prstGeom>
          <a:solidFill>
            <a:schemeClr val="accent1"/>
          </a:solidFill>
          <a:ln>
            <a:solidFill>
              <a:schemeClr val="tx1"/>
            </a:solidFill>
            <a:round/>
            <a:headEnd/>
            <a:tailEnd/>
          </a:ln>
        </p:spPr>
        <p:txBody>
          <a:bodyPr wrap="none">
            <a:normAutofit fontScale="90000"/>
          </a:bodyPr>
          <a:lstStyle/>
          <a:p>
            <a:pPr eaLnBrk="1" hangingPunct="1"/>
            <a:r>
              <a:rPr lang="fa-IR" sz="4000" b="1" smtClean="0">
                <a:latin typeface="Times" panose="02020603050405020304" pitchFamily="18" charset="0"/>
                <a:cs typeface="Titr" pitchFamily="2" charset="-78"/>
              </a:rPr>
              <a:t>شيوه ارائه مطالب علمي و فني</a:t>
            </a:r>
            <a:r>
              <a:rPr lang="en-US" sz="4000" b="1" smtClean="0">
                <a:latin typeface="Times" panose="02020603050405020304" pitchFamily="18" charset="0"/>
                <a:cs typeface="Titr" pitchFamily="2" charset="-78"/>
              </a:rPr>
              <a:t> </a:t>
            </a:r>
            <a:endParaRPr lang="fa-IR" sz="4000" smtClean="0">
              <a:solidFill>
                <a:srgbClr val="FFFF00"/>
              </a:solidFill>
              <a:latin typeface="Times" panose="02020603050405020304" pitchFamily="18" charset="0"/>
              <a:cs typeface="Titr" pitchFamily="2" charset="-78"/>
            </a:endParaRPr>
          </a:p>
        </p:txBody>
      </p:sp>
      <p:sp>
        <p:nvSpPr>
          <p:cNvPr id="3" name="Content Placeholder 2"/>
          <p:cNvSpPr>
            <a:spLocks noGrp="1"/>
          </p:cNvSpPr>
          <p:nvPr>
            <p:ph idx="1"/>
          </p:nvPr>
        </p:nvSpPr>
        <p:spPr>
          <a:xfrm>
            <a:off x="285750" y="1214438"/>
            <a:ext cx="8572500" cy="5429250"/>
          </a:xfrm>
        </p:spPr>
        <p:txBody>
          <a:bodyPr>
            <a:normAutofit fontScale="92500" lnSpcReduction="20000"/>
          </a:bodyPr>
          <a:lstStyle/>
          <a:p>
            <a:pPr eaLnBrk="1" hangingPunct="1">
              <a:lnSpc>
                <a:spcPct val="80000"/>
              </a:lnSpc>
              <a:buFont typeface="Arial" panose="020B0604020202020204" pitchFamily="34" charset="0"/>
              <a:buNone/>
            </a:pPr>
            <a:endParaRPr lang="fa-IR" sz="800" smtClean="0"/>
          </a:p>
          <a:p>
            <a:pPr algn="ctr" eaLnBrk="1" hangingPunct="1">
              <a:lnSpc>
                <a:spcPct val="80000"/>
              </a:lnSpc>
              <a:buClr>
                <a:srgbClr val="FF0000"/>
              </a:buClr>
              <a:buFont typeface="Wingdings" panose="05000000000000000000" pitchFamily="2" charset="2"/>
              <a:buChar char="q"/>
            </a:pPr>
            <a:r>
              <a:rPr lang="fa-IR" sz="3600" b="1" smtClean="0">
                <a:cs typeface="Titr" pitchFamily="2" charset="-78"/>
              </a:rPr>
              <a:t> </a:t>
            </a:r>
            <a:r>
              <a:rPr lang="ar-SA" sz="3600" b="1" smtClean="0">
                <a:cs typeface="Titr" pitchFamily="2" charset="-78"/>
              </a:rPr>
              <a:t>فهرست منابع</a:t>
            </a:r>
            <a:endParaRPr lang="en-US" sz="3600" b="1" smtClean="0">
              <a:cs typeface="Titr" pitchFamily="2" charset="-78"/>
            </a:endParaRPr>
          </a:p>
          <a:p>
            <a:pPr eaLnBrk="1" hangingPunct="1">
              <a:lnSpc>
                <a:spcPct val="80000"/>
              </a:lnSpc>
              <a:buClr>
                <a:srgbClr val="FF0000"/>
              </a:buClr>
              <a:buFont typeface="Wingdings" panose="05000000000000000000" pitchFamily="2" charset="2"/>
              <a:buChar char="ü"/>
            </a:pPr>
            <a:r>
              <a:rPr lang="en-US" sz="2000" b="1" smtClean="0">
                <a:cs typeface="Titr" pitchFamily="2" charset="-78"/>
              </a:rPr>
              <a:t> </a:t>
            </a:r>
            <a:r>
              <a:rPr lang="ar-SA" sz="2000" b="1" smtClean="0">
                <a:cs typeface="Titr" pitchFamily="2" charset="-78"/>
              </a:rPr>
              <a:t>نمونه مجله</a:t>
            </a:r>
            <a:endParaRPr lang="en-US" sz="2000" b="1" smtClean="0">
              <a:cs typeface="Titr" pitchFamily="2" charset="-78"/>
            </a:endParaRPr>
          </a:p>
          <a:p>
            <a:pPr algn="l" rtl="0" eaLnBrk="1" hangingPunct="1">
              <a:lnSpc>
                <a:spcPct val="80000"/>
              </a:lnSpc>
              <a:buClr>
                <a:srgbClr val="FF0000"/>
              </a:buClr>
              <a:buFont typeface="Wingdings" panose="05000000000000000000" pitchFamily="2" charset="2"/>
              <a:buChar char="ü"/>
            </a:pPr>
            <a:r>
              <a:rPr lang="en-US" sz="1800" b="1" smtClean="0">
                <a:latin typeface="Times" panose="02020603050405020304" pitchFamily="18" charset="0"/>
                <a:cs typeface="Arial" panose="020B0604020202020204" pitchFamily="34" charset="0"/>
              </a:rPr>
              <a:t>Cui X., Wang J., Yang S. and Hu X., “Improved prediction of differential subsidence caused by underground mining”, International Journal of Rock Mechanics and Mining Sciences, Vol. 37, No. 3, pp. 615- 627, 2000.</a:t>
            </a:r>
            <a:r>
              <a:rPr lang="en-US" sz="2000" b="1" smtClean="0">
                <a:latin typeface="Times" panose="02020603050405020304" pitchFamily="18" charset="0"/>
                <a:cs typeface="Arial" panose="020B0604020202020204" pitchFamily="34" charset="0"/>
              </a:rPr>
              <a:t> </a:t>
            </a:r>
          </a:p>
          <a:p>
            <a:pPr eaLnBrk="1" hangingPunct="1">
              <a:lnSpc>
                <a:spcPct val="80000"/>
              </a:lnSpc>
              <a:buClr>
                <a:srgbClr val="FF0000"/>
              </a:buClr>
              <a:buFont typeface="Wingdings" panose="05000000000000000000" pitchFamily="2" charset="2"/>
              <a:buChar char="ü"/>
            </a:pPr>
            <a:endParaRPr lang="en-US" sz="900" b="1" smtClean="0">
              <a:cs typeface="Arial" panose="020B0604020202020204" pitchFamily="34" charset="0"/>
            </a:endParaRPr>
          </a:p>
          <a:p>
            <a:pPr eaLnBrk="1" hangingPunct="1">
              <a:lnSpc>
                <a:spcPct val="80000"/>
              </a:lnSpc>
              <a:buClr>
                <a:srgbClr val="FF0000"/>
              </a:buClr>
              <a:buFont typeface="Wingdings" panose="05000000000000000000" pitchFamily="2" charset="2"/>
              <a:buChar char="ü"/>
            </a:pPr>
            <a:r>
              <a:rPr lang="ar-SA" sz="2000" b="1" smtClean="0">
                <a:cs typeface="Titr" pitchFamily="2" charset="-78"/>
              </a:rPr>
              <a:t>نمونه </a:t>
            </a:r>
            <a:r>
              <a:rPr lang="fa-IR" sz="2000" b="1" smtClean="0">
                <a:cs typeface="Titr" pitchFamily="2" charset="-78"/>
              </a:rPr>
              <a:t>کنفرانس</a:t>
            </a:r>
            <a:endParaRPr lang="en-US" sz="2000" b="1" smtClean="0">
              <a:cs typeface="Titr" pitchFamily="2" charset="-78"/>
            </a:endParaRPr>
          </a:p>
          <a:p>
            <a:pPr algn="l" rtl="0" eaLnBrk="1" hangingPunct="1">
              <a:lnSpc>
                <a:spcPct val="80000"/>
              </a:lnSpc>
              <a:buClr>
                <a:srgbClr val="FF0000"/>
              </a:buClr>
              <a:buFont typeface="Wingdings" panose="05000000000000000000" pitchFamily="2" charset="2"/>
              <a:buChar char="ü"/>
            </a:pPr>
            <a:r>
              <a:rPr lang="en-US" sz="1800" b="1" smtClean="0">
                <a:latin typeface="Times" panose="02020603050405020304" pitchFamily="18" charset="0"/>
                <a:cs typeface="Arial" panose="020B0604020202020204" pitchFamily="34" charset="0"/>
              </a:rPr>
              <a:t>Cui X., Yang B. and Wang J., “Partial Backfilling With High-Water Rapid Setting Material to Control Mining Subsidence”, Proceeding of the '99 International Symposium on Mining Science and Technology, August 29-31, 1999, Beijing, China.</a:t>
            </a:r>
          </a:p>
          <a:p>
            <a:pPr eaLnBrk="1" hangingPunct="1">
              <a:lnSpc>
                <a:spcPct val="80000"/>
              </a:lnSpc>
              <a:buClr>
                <a:srgbClr val="FF0000"/>
              </a:buClr>
              <a:buFont typeface="Wingdings" panose="05000000000000000000" pitchFamily="2" charset="2"/>
              <a:buChar char="ü"/>
            </a:pPr>
            <a:r>
              <a:rPr lang="ar-SA" sz="2000" b="1" smtClean="0">
                <a:cs typeface="Titr" pitchFamily="2" charset="-78"/>
              </a:rPr>
              <a:t>نمونه كتاب</a:t>
            </a:r>
            <a:endParaRPr lang="en-US" sz="2000" b="1" smtClean="0">
              <a:cs typeface="Titr" pitchFamily="2" charset="-78"/>
            </a:endParaRPr>
          </a:p>
          <a:p>
            <a:pPr algn="l" rtl="0" eaLnBrk="1" hangingPunct="1">
              <a:lnSpc>
                <a:spcPct val="80000"/>
              </a:lnSpc>
              <a:buClr>
                <a:srgbClr val="FF0000"/>
              </a:buClr>
              <a:buFont typeface="Wingdings" panose="05000000000000000000" pitchFamily="2" charset="2"/>
              <a:buChar char="ü"/>
            </a:pPr>
            <a:r>
              <a:rPr lang="en-US" sz="1800" b="1" smtClean="0">
                <a:latin typeface="Times" panose="02020603050405020304" pitchFamily="18" charset="0"/>
                <a:cs typeface="Arial" panose="020B0604020202020204" pitchFamily="34" charset="0"/>
              </a:rPr>
              <a:t>Peng, Syd S., 1992, Surface Subsidence Engineering, Society for Mining, Metallurgy and Exploration Inc., Morgantown, USA.</a:t>
            </a:r>
          </a:p>
          <a:p>
            <a:pPr eaLnBrk="1" hangingPunct="1">
              <a:lnSpc>
                <a:spcPct val="80000"/>
              </a:lnSpc>
              <a:buClr>
                <a:srgbClr val="FF0000"/>
              </a:buClr>
              <a:buFont typeface="Wingdings" panose="05000000000000000000" pitchFamily="2" charset="2"/>
              <a:buChar char="ü"/>
            </a:pPr>
            <a:endParaRPr lang="en-US" sz="900" b="1" smtClean="0">
              <a:cs typeface="Arial" panose="020B0604020202020204" pitchFamily="34" charset="0"/>
            </a:endParaRPr>
          </a:p>
          <a:p>
            <a:pPr eaLnBrk="1" hangingPunct="1">
              <a:lnSpc>
                <a:spcPct val="80000"/>
              </a:lnSpc>
              <a:buClr>
                <a:srgbClr val="FF0000"/>
              </a:buClr>
              <a:buFont typeface="Wingdings" panose="05000000000000000000" pitchFamily="2" charset="2"/>
              <a:buChar char="ü"/>
            </a:pPr>
            <a:r>
              <a:rPr lang="ar-SA" sz="2000" b="1" smtClean="0">
                <a:cs typeface="Titr" pitchFamily="2" charset="-78"/>
              </a:rPr>
              <a:t>نمونه اينترنت</a:t>
            </a:r>
            <a:endParaRPr lang="en-US" sz="2000" b="1" smtClean="0">
              <a:cs typeface="Titr" pitchFamily="2" charset="-78"/>
            </a:endParaRPr>
          </a:p>
          <a:p>
            <a:pPr algn="l" rtl="0" eaLnBrk="1" hangingPunct="1">
              <a:lnSpc>
                <a:spcPct val="80000"/>
              </a:lnSpc>
              <a:buClr>
                <a:srgbClr val="FF0000"/>
              </a:buClr>
              <a:buFont typeface="Wingdings" panose="05000000000000000000" pitchFamily="2" charset="2"/>
              <a:buChar char="ü"/>
            </a:pPr>
            <a:r>
              <a:rPr lang="en-US" sz="1800" b="1" smtClean="0">
                <a:latin typeface="Times" panose="02020603050405020304" pitchFamily="18" charset="0"/>
                <a:cs typeface="Arial" panose="020B0604020202020204" pitchFamily="34" charset="0"/>
              </a:rPr>
              <a:t>Heasley K.A., 2001, MinPub00, http://www.cdc.gov/niosh/ciss/pdfs/minpub00.pdf, 11/06/2001.</a:t>
            </a:r>
          </a:p>
          <a:p>
            <a:pPr eaLnBrk="1" hangingPunct="1">
              <a:lnSpc>
                <a:spcPct val="80000"/>
              </a:lnSpc>
              <a:buFont typeface="Arial" panose="020B0604020202020204" pitchFamily="34" charset="0"/>
              <a:buNone/>
            </a:pPr>
            <a:endParaRPr lang="en-US" sz="900" b="1" smtClean="0">
              <a:cs typeface="Arial" panose="020B0604020202020204" pitchFamily="34" charset="0"/>
            </a:endParaRPr>
          </a:p>
          <a:p>
            <a:pPr algn="just" rtl="0" eaLnBrk="1" hangingPunct="1">
              <a:lnSpc>
                <a:spcPct val="80000"/>
              </a:lnSpc>
              <a:buFont typeface="Arial" panose="020B0604020202020204" pitchFamily="34" charset="0"/>
              <a:buNone/>
            </a:pPr>
            <a:r>
              <a:rPr lang="en-US" sz="1600" smtClean="0">
                <a:latin typeface="Times" panose="02020603050405020304" pitchFamily="18" charset="0"/>
                <a:cs typeface="Arial" panose="020B0604020202020204" pitchFamily="34" charset="0"/>
              </a:rPr>
              <a:t> </a:t>
            </a:r>
          </a:p>
          <a:p>
            <a:pPr algn="just" rtl="0" eaLnBrk="1" hangingPunct="1">
              <a:lnSpc>
                <a:spcPct val="80000"/>
              </a:lnSpc>
              <a:buFont typeface="Arial" panose="020B0604020202020204" pitchFamily="34" charset="0"/>
              <a:buNone/>
            </a:pPr>
            <a:r>
              <a:rPr lang="en-US" sz="1600" smtClean="0">
                <a:latin typeface="Times" panose="02020603050405020304" pitchFamily="18" charset="0"/>
                <a:cs typeface="Arial" panose="020B0604020202020204" pitchFamily="34" charset="0"/>
              </a:rPr>
              <a:t>Presentation                                                           Slide </a:t>
            </a:r>
            <a:fld id="{1637408B-8DB7-43F5-A074-C2BD1CEB452C}" type="slidenum">
              <a:rPr lang="ar-SA" sz="1600" smtClean="0">
                <a:latin typeface="Times" panose="02020603050405020304" pitchFamily="18" charset="0"/>
              </a:rPr>
              <a:pPr algn="just" rtl="0" eaLnBrk="1" hangingPunct="1">
                <a:lnSpc>
                  <a:spcPct val="80000"/>
                </a:lnSpc>
                <a:buFont typeface="Arial" panose="020B0604020202020204" pitchFamily="34" charset="0"/>
                <a:buNone/>
              </a:pPr>
              <a:t>26</a:t>
            </a:fld>
            <a:r>
              <a:rPr lang="en-US" sz="1600" smtClean="0">
                <a:latin typeface="Times" panose="02020603050405020304" pitchFamily="18" charset="0"/>
                <a:cs typeface="Arial" panose="020B0604020202020204" pitchFamily="34" charset="0"/>
              </a:rPr>
              <a:t>                                                             2008</a:t>
            </a:r>
            <a:endParaRPr lang="fa-IR" sz="160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AutoShape 2"/>
          <p:cNvSpPr>
            <a:spLocks noGrp="1" noChangeArrowheads="1"/>
          </p:cNvSpPr>
          <p:nvPr>
            <p:ph type="title"/>
          </p:nvPr>
        </p:nvSpPr>
        <p:spPr>
          <a:xfrm>
            <a:off x="285750" y="142875"/>
            <a:ext cx="8572500" cy="928688"/>
          </a:xfrm>
          <a:prstGeom prst="horizontalScroll">
            <a:avLst>
              <a:gd name="adj" fmla="val 12500"/>
            </a:avLst>
          </a:prstGeom>
          <a:solidFill>
            <a:schemeClr val="accent1"/>
          </a:solidFill>
          <a:ln>
            <a:solidFill>
              <a:schemeClr val="tx1"/>
            </a:solidFill>
            <a:round/>
            <a:headEnd/>
            <a:tailEnd/>
          </a:ln>
        </p:spPr>
        <p:txBody>
          <a:bodyPr wrap="none">
            <a:normAutofit fontScale="90000"/>
          </a:bodyPr>
          <a:lstStyle/>
          <a:p>
            <a:pPr eaLnBrk="1" hangingPunct="1"/>
            <a:r>
              <a:rPr lang="fa-IR" sz="4000" b="1" smtClean="0">
                <a:latin typeface="Times" panose="02020603050405020304" pitchFamily="18" charset="0"/>
                <a:cs typeface="Titr" pitchFamily="2" charset="-78"/>
              </a:rPr>
              <a:t>شيوه ارائه مطالب علمي و فني</a:t>
            </a:r>
            <a:r>
              <a:rPr lang="en-US" sz="4000" b="1" smtClean="0">
                <a:latin typeface="Times" panose="02020603050405020304" pitchFamily="18" charset="0"/>
                <a:cs typeface="Titr" pitchFamily="2" charset="-78"/>
              </a:rPr>
              <a:t> </a:t>
            </a:r>
            <a:endParaRPr lang="fa-IR" sz="4000" smtClean="0">
              <a:solidFill>
                <a:srgbClr val="FFFF00"/>
              </a:solidFill>
              <a:latin typeface="Times" panose="02020603050405020304" pitchFamily="18" charset="0"/>
              <a:cs typeface="Titr" pitchFamily="2" charset="-78"/>
            </a:endParaRPr>
          </a:p>
        </p:txBody>
      </p:sp>
      <p:sp>
        <p:nvSpPr>
          <p:cNvPr id="3" name="Content Placeholder 2"/>
          <p:cNvSpPr>
            <a:spLocks noGrp="1"/>
          </p:cNvSpPr>
          <p:nvPr>
            <p:ph idx="1"/>
          </p:nvPr>
        </p:nvSpPr>
        <p:spPr>
          <a:xfrm>
            <a:off x="285750" y="1214438"/>
            <a:ext cx="8572500" cy="5429250"/>
          </a:xfrm>
        </p:spPr>
        <p:txBody>
          <a:bodyPr>
            <a:normAutofit fontScale="92500" lnSpcReduction="20000"/>
          </a:bodyPr>
          <a:lstStyle/>
          <a:p>
            <a:pPr eaLnBrk="1" hangingPunct="1">
              <a:lnSpc>
                <a:spcPct val="80000"/>
              </a:lnSpc>
              <a:buFont typeface="Arial" panose="020B0604020202020204" pitchFamily="34" charset="0"/>
              <a:buNone/>
            </a:pPr>
            <a:endParaRPr lang="fa-IR" sz="800" smtClean="0"/>
          </a:p>
          <a:p>
            <a:pPr algn="ctr" eaLnBrk="1" hangingPunct="1">
              <a:lnSpc>
                <a:spcPct val="80000"/>
              </a:lnSpc>
              <a:buClr>
                <a:srgbClr val="FF0000"/>
              </a:buClr>
              <a:buFont typeface="Wingdings" panose="05000000000000000000" pitchFamily="2" charset="2"/>
              <a:buChar char="q"/>
            </a:pPr>
            <a:r>
              <a:rPr lang="fa-IR" sz="3600" b="1" smtClean="0">
                <a:cs typeface="Titr" pitchFamily="2" charset="-78"/>
              </a:rPr>
              <a:t> </a:t>
            </a:r>
            <a:r>
              <a:rPr lang="ar-SA" sz="3600" b="1" smtClean="0">
                <a:cs typeface="Titr" pitchFamily="2" charset="-78"/>
              </a:rPr>
              <a:t>شكل و جدول</a:t>
            </a:r>
            <a:endParaRPr lang="en-US" sz="3600" b="1" smtClean="0">
              <a:cs typeface="Titr" pitchFamily="2" charset="-78"/>
            </a:endParaRPr>
          </a:p>
          <a:p>
            <a:pPr eaLnBrk="1" hangingPunct="1">
              <a:buClr>
                <a:srgbClr val="FF0000"/>
              </a:buClr>
              <a:buFont typeface="Wingdings" panose="05000000000000000000" pitchFamily="2" charset="2"/>
              <a:buChar char="ü"/>
            </a:pPr>
            <a:r>
              <a:rPr lang="ar-SA" sz="2000" b="1" smtClean="0">
                <a:cs typeface="Titr" pitchFamily="2" charset="-78"/>
              </a:rPr>
              <a:t>براي شكل‌ها و جدول‌هايي كه از ساير منابع گرفته شده‌اند لازم است منبع ذكر شود</a:t>
            </a:r>
            <a:endParaRPr lang="en-US" sz="2000" b="1" smtClean="0">
              <a:cs typeface="Titr" pitchFamily="2" charset="-78"/>
            </a:endParaRPr>
          </a:p>
          <a:p>
            <a:pPr eaLnBrk="1" hangingPunct="1">
              <a:buClr>
                <a:srgbClr val="FF0000"/>
              </a:buClr>
              <a:buFont typeface="Wingdings" panose="05000000000000000000" pitchFamily="2" charset="2"/>
              <a:buChar char="ü"/>
            </a:pPr>
            <a:endParaRPr lang="en-US" sz="2000" b="1" smtClean="0">
              <a:cs typeface="Titr" pitchFamily="2" charset="-78"/>
            </a:endParaRPr>
          </a:p>
          <a:p>
            <a:pPr eaLnBrk="1" hangingPunct="1">
              <a:buClr>
                <a:srgbClr val="FF0000"/>
              </a:buClr>
              <a:buFont typeface="Wingdings" panose="05000000000000000000" pitchFamily="2" charset="2"/>
              <a:buChar char="ü"/>
            </a:pPr>
            <a:r>
              <a:rPr lang="ar-SA" sz="2000" b="1" smtClean="0">
                <a:cs typeface="Titr" pitchFamily="2" charset="-78"/>
              </a:rPr>
              <a:t>شكل‌ها و جدلهاي مقاله بايد كاملا ساده و گويا باشند</a:t>
            </a:r>
            <a:endParaRPr lang="en-US" sz="2000" b="1" smtClean="0">
              <a:cs typeface="Titr" pitchFamily="2" charset="-78"/>
            </a:endParaRPr>
          </a:p>
          <a:p>
            <a:pPr eaLnBrk="1" hangingPunct="1">
              <a:buClr>
                <a:srgbClr val="FF0000"/>
              </a:buClr>
              <a:buFont typeface="Wingdings" panose="05000000000000000000" pitchFamily="2" charset="2"/>
              <a:buChar char="ü"/>
            </a:pPr>
            <a:endParaRPr lang="en-US" sz="2000" b="1" smtClean="0">
              <a:cs typeface="Titr" pitchFamily="2" charset="-78"/>
            </a:endParaRPr>
          </a:p>
          <a:p>
            <a:pPr eaLnBrk="1" hangingPunct="1">
              <a:buClr>
                <a:srgbClr val="FF0000"/>
              </a:buClr>
              <a:buFont typeface="Wingdings" panose="05000000000000000000" pitchFamily="2" charset="2"/>
              <a:buChar char="ü"/>
            </a:pPr>
            <a:r>
              <a:rPr lang="ar-SA" sz="2000" b="1" smtClean="0">
                <a:cs typeface="Titr" pitchFamily="2" charset="-78"/>
              </a:rPr>
              <a:t>اطلاعات موجود در داخل شكل يا نمودار مي‌بايست در متن مقاله توضيح داده شوند</a:t>
            </a:r>
            <a:endParaRPr lang="en-US" sz="2000" b="1" smtClean="0">
              <a:cs typeface="Titr" pitchFamily="2" charset="-78"/>
            </a:endParaRPr>
          </a:p>
          <a:p>
            <a:pPr eaLnBrk="1" hangingPunct="1">
              <a:buClr>
                <a:srgbClr val="FF0000"/>
              </a:buClr>
              <a:buFont typeface="Wingdings" panose="05000000000000000000" pitchFamily="2" charset="2"/>
              <a:buChar char="ü"/>
            </a:pPr>
            <a:endParaRPr lang="en-US" sz="2000" b="1" smtClean="0">
              <a:cs typeface="Titr" pitchFamily="2" charset="-78"/>
            </a:endParaRPr>
          </a:p>
          <a:p>
            <a:pPr eaLnBrk="1" hangingPunct="1">
              <a:buClr>
                <a:srgbClr val="FF0000"/>
              </a:buClr>
              <a:buFont typeface="Wingdings" panose="05000000000000000000" pitchFamily="2" charset="2"/>
              <a:buChar char="ü"/>
            </a:pPr>
            <a:r>
              <a:rPr lang="ar-SA" sz="2000" b="1" smtClean="0">
                <a:cs typeface="Titr" pitchFamily="2" charset="-78"/>
              </a:rPr>
              <a:t>مقياس و واحد اعداد در شكل‌ها و نمودارها بيان شده باشند</a:t>
            </a:r>
            <a:endParaRPr lang="en-US" sz="2000" b="1" smtClean="0">
              <a:cs typeface="Titr" pitchFamily="2" charset="-78"/>
            </a:endParaRPr>
          </a:p>
          <a:p>
            <a:pPr eaLnBrk="1" hangingPunct="1">
              <a:buClr>
                <a:srgbClr val="FF0000"/>
              </a:buClr>
              <a:buFont typeface="Wingdings" panose="05000000000000000000" pitchFamily="2" charset="2"/>
              <a:buChar char="ü"/>
            </a:pPr>
            <a:endParaRPr lang="en-US" sz="2000" b="1" smtClean="0">
              <a:cs typeface="Titr" pitchFamily="2" charset="-78"/>
            </a:endParaRPr>
          </a:p>
          <a:p>
            <a:pPr eaLnBrk="1" hangingPunct="1">
              <a:buClr>
                <a:srgbClr val="FF0000"/>
              </a:buClr>
              <a:buFont typeface="Wingdings" panose="05000000000000000000" pitchFamily="2" charset="2"/>
              <a:buChar char="ü"/>
            </a:pPr>
            <a:r>
              <a:rPr lang="ar-SA" sz="2000" b="1" smtClean="0">
                <a:cs typeface="Titr" pitchFamily="2" charset="-78"/>
              </a:rPr>
              <a:t>عنوان شكل در زير آن </a:t>
            </a:r>
            <a:r>
              <a:rPr lang="fa-IR" sz="2000" b="1" smtClean="0">
                <a:cs typeface="Titr" pitchFamily="2" charset="-78"/>
              </a:rPr>
              <a:t>و </a:t>
            </a:r>
            <a:r>
              <a:rPr lang="ar-SA" sz="2000" b="1" smtClean="0">
                <a:cs typeface="Titr" pitchFamily="2" charset="-78"/>
              </a:rPr>
              <a:t>عنوان جدول در بالاي جدول آورده ‌شود</a:t>
            </a:r>
            <a:endParaRPr lang="en-US" sz="2000" b="1" smtClean="0">
              <a:cs typeface="Titr" pitchFamily="2" charset="-78"/>
            </a:endParaRPr>
          </a:p>
          <a:p>
            <a:pPr eaLnBrk="1" hangingPunct="1">
              <a:buClr>
                <a:srgbClr val="FF0000"/>
              </a:buClr>
              <a:buFont typeface="Wingdings" panose="05000000000000000000" pitchFamily="2" charset="2"/>
              <a:buChar char="ü"/>
            </a:pPr>
            <a:endParaRPr lang="en-US" sz="2000" b="1" smtClean="0">
              <a:cs typeface="Titr" pitchFamily="2" charset="-78"/>
            </a:endParaRPr>
          </a:p>
          <a:p>
            <a:pPr eaLnBrk="1" hangingPunct="1">
              <a:buClr>
                <a:srgbClr val="FF0000"/>
              </a:buClr>
              <a:buFont typeface="Wingdings" panose="05000000000000000000" pitchFamily="2" charset="2"/>
              <a:buChar char="ü"/>
            </a:pPr>
            <a:r>
              <a:rPr lang="ar-SA" sz="2000" smtClean="0">
                <a:cs typeface="Titr" pitchFamily="2" charset="-78"/>
              </a:rPr>
              <a:t>ستونهاي جدول در مقالات فارسي از راست به چپ و در مقالات انگليسي از چپ به راست </a:t>
            </a:r>
            <a:endParaRPr lang="fa-IR" sz="2000" smtClean="0">
              <a:cs typeface="Titr" pitchFamily="2" charset="-78"/>
            </a:endParaRPr>
          </a:p>
          <a:p>
            <a:pPr algn="l" rtl="0" eaLnBrk="1" hangingPunct="1">
              <a:buClr>
                <a:srgbClr val="FF0000"/>
              </a:buClr>
              <a:buFont typeface="Arial" panose="020B0604020202020204" pitchFamily="34" charset="0"/>
              <a:buNone/>
            </a:pPr>
            <a:r>
              <a:rPr lang="ar-SA" sz="1600" smtClean="0">
                <a:cs typeface="Titr" pitchFamily="2" charset="-78"/>
              </a:rPr>
              <a:t> </a:t>
            </a:r>
            <a:endParaRPr lang="en-US" sz="1600" smtClean="0">
              <a:cs typeface="Titr" pitchFamily="2" charset="-78"/>
            </a:endParaRPr>
          </a:p>
          <a:p>
            <a:pPr algn="l" rtl="0" eaLnBrk="1" hangingPunct="1">
              <a:buClr>
                <a:srgbClr val="FF0000"/>
              </a:buClr>
              <a:buFont typeface="Arial" panose="020B0604020202020204" pitchFamily="34" charset="0"/>
              <a:buNone/>
            </a:pPr>
            <a:r>
              <a:rPr lang="en-US" sz="1600" smtClean="0">
                <a:latin typeface="Times" panose="02020603050405020304" pitchFamily="18" charset="0"/>
                <a:cs typeface="Arial" panose="020B0604020202020204" pitchFamily="34" charset="0"/>
              </a:rPr>
              <a:t>Presentation                                                          Slide </a:t>
            </a:r>
            <a:fld id="{EFF18992-5239-47E2-8242-0DB7DE2DC26C}" type="slidenum">
              <a:rPr lang="ar-SA" sz="1600" smtClean="0">
                <a:latin typeface="Times" panose="02020603050405020304" pitchFamily="18" charset="0"/>
              </a:rPr>
              <a:pPr algn="l" rtl="0" eaLnBrk="1" hangingPunct="1">
                <a:buClr>
                  <a:srgbClr val="FF0000"/>
                </a:buClr>
                <a:buFont typeface="Arial" panose="020B0604020202020204" pitchFamily="34" charset="0"/>
                <a:buNone/>
              </a:pPr>
              <a:t>27</a:t>
            </a:fld>
            <a:r>
              <a:rPr lang="en-US" sz="1600" smtClean="0">
                <a:latin typeface="Times" panose="02020603050405020304" pitchFamily="18" charset="0"/>
                <a:cs typeface="Arial" panose="020B0604020202020204" pitchFamily="34" charset="0"/>
              </a:rPr>
              <a:t>                                                             2008</a:t>
            </a:r>
            <a:endParaRPr lang="fa-IR" sz="160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AutoShape 2"/>
          <p:cNvSpPr>
            <a:spLocks noGrp="1" noChangeArrowheads="1"/>
          </p:cNvSpPr>
          <p:nvPr>
            <p:ph type="title"/>
          </p:nvPr>
        </p:nvSpPr>
        <p:spPr>
          <a:xfrm>
            <a:off x="285750" y="142875"/>
            <a:ext cx="8572500" cy="928688"/>
          </a:xfrm>
          <a:prstGeom prst="horizontalScroll">
            <a:avLst>
              <a:gd name="adj" fmla="val 12500"/>
            </a:avLst>
          </a:prstGeom>
          <a:solidFill>
            <a:schemeClr val="accent1"/>
          </a:solidFill>
          <a:ln>
            <a:solidFill>
              <a:schemeClr val="tx1"/>
            </a:solidFill>
            <a:round/>
            <a:headEnd/>
            <a:tailEnd/>
          </a:ln>
        </p:spPr>
        <p:txBody>
          <a:bodyPr wrap="none">
            <a:normAutofit fontScale="90000"/>
          </a:bodyPr>
          <a:lstStyle/>
          <a:p>
            <a:pPr eaLnBrk="1" hangingPunct="1"/>
            <a:r>
              <a:rPr lang="fa-IR" sz="4000" b="1" smtClean="0">
                <a:latin typeface="Times" panose="02020603050405020304" pitchFamily="18" charset="0"/>
                <a:cs typeface="Titr" pitchFamily="2" charset="-78"/>
              </a:rPr>
              <a:t>شيوه ارائه مطالب علمي و فني</a:t>
            </a:r>
            <a:r>
              <a:rPr lang="en-US" sz="4000" b="1" smtClean="0">
                <a:latin typeface="Times" panose="02020603050405020304" pitchFamily="18" charset="0"/>
                <a:cs typeface="Titr" pitchFamily="2" charset="-78"/>
              </a:rPr>
              <a:t> </a:t>
            </a:r>
            <a:endParaRPr lang="fa-IR" sz="4000" smtClean="0">
              <a:solidFill>
                <a:srgbClr val="FFFF00"/>
              </a:solidFill>
              <a:latin typeface="Times" panose="02020603050405020304" pitchFamily="18" charset="0"/>
              <a:cs typeface="Titr" pitchFamily="2" charset="-78"/>
            </a:endParaRPr>
          </a:p>
        </p:txBody>
      </p:sp>
      <p:sp>
        <p:nvSpPr>
          <p:cNvPr id="3" name="Content Placeholder 2"/>
          <p:cNvSpPr>
            <a:spLocks noGrp="1"/>
          </p:cNvSpPr>
          <p:nvPr>
            <p:ph idx="1"/>
          </p:nvPr>
        </p:nvSpPr>
        <p:spPr>
          <a:xfrm>
            <a:off x="285750" y="1214438"/>
            <a:ext cx="8572500" cy="5429250"/>
          </a:xfrm>
        </p:spPr>
        <p:txBody>
          <a:bodyPr>
            <a:normAutofit lnSpcReduction="10000"/>
          </a:bodyPr>
          <a:lstStyle/>
          <a:p>
            <a:pPr eaLnBrk="1" hangingPunct="1">
              <a:lnSpc>
                <a:spcPct val="80000"/>
              </a:lnSpc>
              <a:buFont typeface="Arial" panose="020B0604020202020204" pitchFamily="34" charset="0"/>
              <a:buNone/>
            </a:pPr>
            <a:endParaRPr lang="fa-IR" sz="1000" smtClean="0"/>
          </a:p>
          <a:p>
            <a:pPr algn="ctr" eaLnBrk="1" hangingPunct="1">
              <a:lnSpc>
                <a:spcPct val="80000"/>
              </a:lnSpc>
              <a:buClr>
                <a:srgbClr val="FF0000"/>
              </a:buClr>
              <a:buFont typeface="Wingdings" panose="05000000000000000000" pitchFamily="2" charset="2"/>
              <a:buChar char="q"/>
            </a:pPr>
            <a:r>
              <a:rPr lang="fa-IR" sz="3600" b="1" smtClean="0">
                <a:cs typeface="Titr" pitchFamily="2" charset="-78"/>
              </a:rPr>
              <a:t> </a:t>
            </a:r>
            <a:r>
              <a:rPr lang="fa-IR" sz="3600" smtClean="0">
                <a:cs typeface="Titr" pitchFamily="2" charset="-78"/>
              </a:rPr>
              <a:t>شيوه‌ نوشتن‌ مقاله‌</a:t>
            </a:r>
          </a:p>
          <a:p>
            <a:pPr eaLnBrk="1" hangingPunct="1">
              <a:lnSpc>
                <a:spcPct val="80000"/>
              </a:lnSpc>
              <a:buFont typeface="Arial" panose="020B0604020202020204" pitchFamily="34" charset="0"/>
              <a:buNone/>
            </a:pPr>
            <a:endParaRPr lang="fa-IR" sz="1800" smtClean="0">
              <a:cs typeface="Titr" pitchFamily="2" charset="-78"/>
            </a:endParaRPr>
          </a:p>
          <a:p>
            <a:pPr eaLnBrk="1" hangingPunct="1">
              <a:lnSpc>
                <a:spcPct val="80000"/>
              </a:lnSpc>
              <a:buClr>
                <a:srgbClr val="FF0000"/>
              </a:buClr>
              <a:buFont typeface="Wingdings" panose="05000000000000000000" pitchFamily="2" charset="2"/>
              <a:buChar char="ü"/>
            </a:pPr>
            <a:r>
              <a:rPr lang="fa-IR" sz="2400" smtClean="0">
                <a:cs typeface="Titr" pitchFamily="2" charset="-78"/>
              </a:rPr>
              <a:t>مشخص‌ كردن‌ موضوع‌ كلي</a:t>
            </a:r>
          </a:p>
          <a:p>
            <a:pPr eaLnBrk="1" hangingPunct="1">
              <a:lnSpc>
                <a:spcPct val="80000"/>
              </a:lnSpc>
              <a:buClr>
                <a:srgbClr val="FF0000"/>
              </a:buClr>
              <a:buFont typeface="Arial" panose="020B0604020202020204" pitchFamily="34" charset="0"/>
              <a:buNone/>
            </a:pPr>
            <a:r>
              <a:rPr lang="fa-IR" sz="2000" smtClean="0">
                <a:cs typeface="Titr" pitchFamily="2" charset="-78"/>
              </a:rPr>
              <a:t>داشتن‌ انگيزه‌ لازم‌ براي‌ يافتن‌ موضوع‌ مناسب‌ و توجه‌ به‌ نيازهاي‌ جامعه‌ از مسائل‌ مهم‌ در اين‌ مرحله‌ است‌.</a:t>
            </a:r>
          </a:p>
          <a:p>
            <a:pPr eaLnBrk="1" hangingPunct="1">
              <a:lnSpc>
                <a:spcPct val="80000"/>
              </a:lnSpc>
              <a:buClr>
                <a:srgbClr val="FF0000"/>
              </a:buClr>
              <a:buFont typeface="Wingdings" panose="05000000000000000000" pitchFamily="2" charset="2"/>
              <a:buChar char="ü"/>
            </a:pPr>
            <a:endParaRPr lang="fa-IR" sz="1800" smtClean="0">
              <a:cs typeface="Titr" pitchFamily="2" charset="-78"/>
            </a:endParaRPr>
          </a:p>
          <a:p>
            <a:pPr eaLnBrk="1" hangingPunct="1">
              <a:lnSpc>
                <a:spcPct val="80000"/>
              </a:lnSpc>
              <a:buClr>
                <a:srgbClr val="FF0000"/>
              </a:buClr>
              <a:buFont typeface="Wingdings" panose="05000000000000000000" pitchFamily="2" charset="2"/>
              <a:buChar char="ü"/>
            </a:pPr>
            <a:r>
              <a:rPr lang="fa-IR" sz="2400" smtClean="0">
                <a:cs typeface="Titr" pitchFamily="2" charset="-78"/>
              </a:rPr>
              <a:t>بررسي‌ و تحليل‌ موضوع‌ به‌لحاظ‌ ارزشمندي‌ و امكان‌پذيري‌</a:t>
            </a:r>
            <a:endParaRPr lang="fa-IR" sz="1800" smtClean="0">
              <a:cs typeface="Titr" pitchFamily="2" charset="-78"/>
            </a:endParaRPr>
          </a:p>
          <a:p>
            <a:pPr eaLnBrk="1" hangingPunct="1">
              <a:lnSpc>
                <a:spcPct val="80000"/>
              </a:lnSpc>
              <a:buClr>
                <a:srgbClr val="FF0000"/>
              </a:buClr>
              <a:buFont typeface="Arial" panose="020B0604020202020204" pitchFamily="34" charset="0"/>
              <a:buNone/>
            </a:pPr>
            <a:r>
              <a:rPr lang="fa-IR" sz="2000" smtClean="0">
                <a:cs typeface="Titr" pitchFamily="2" charset="-78"/>
              </a:rPr>
              <a:t>موضوع‌ مقاله‌ تا چه‌ اندازه‌ ارزشمند و بديع‌ است‌؟</a:t>
            </a:r>
          </a:p>
          <a:p>
            <a:pPr eaLnBrk="1" hangingPunct="1">
              <a:lnSpc>
                <a:spcPct val="80000"/>
              </a:lnSpc>
              <a:buClr>
                <a:srgbClr val="FF0000"/>
              </a:buClr>
              <a:buFont typeface="Arial" panose="020B0604020202020204" pitchFamily="34" charset="0"/>
              <a:buNone/>
            </a:pPr>
            <a:r>
              <a:rPr lang="fa-IR" sz="2000" smtClean="0">
                <a:cs typeface="Titr" pitchFamily="2" charset="-78"/>
              </a:rPr>
              <a:t> از چه‌ جنبه‌اي‌ و براي‌ چه‌ كساني‌ مفيد خواهد بود؟ </a:t>
            </a:r>
          </a:p>
          <a:p>
            <a:pPr eaLnBrk="1" hangingPunct="1">
              <a:lnSpc>
                <a:spcPct val="80000"/>
              </a:lnSpc>
              <a:buClr>
                <a:srgbClr val="FF0000"/>
              </a:buClr>
              <a:buFont typeface="Arial" panose="020B0604020202020204" pitchFamily="34" charset="0"/>
              <a:buNone/>
            </a:pPr>
            <a:r>
              <a:rPr lang="fa-IR" sz="2000" smtClean="0">
                <a:cs typeface="Titr" pitchFamily="2" charset="-78"/>
              </a:rPr>
              <a:t>آيا تهيه‌ چنين‌ مقاله‌اي‌ امكان‌پذير است‌ و موانع‌ ومشكلات‌ احتمالي‌ انجام‌ كار كدام‌ است‌؟ </a:t>
            </a:r>
            <a:r>
              <a:rPr lang="fa-IR" sz="1800" smtClean="0">
                <a:cs typeface="Titr" pitchFamily="2" charset="-78"/>
              </a:rPr>
              <a:t/>
            </a:r>
            <a:br>
              <a:rPr lang="fa-IR" sz="1800" smtClean="0">
                <a:cs typeface="Titr" pitchFamily="2" charset="-78"/>
              </a:rPr>
            </a:br>
            <a:endParaRPr lang="fa-IR" sz="1800" smtClean="0">
              <a:cs typeface="Titr" pitchFamily="2" charset="-78"/>
            </a:endParaRPr>
          </a:p>
          <a:p>
            <a:pPr eaLnBrk="1" hangingPunct="1">
              <a:lnSpc>
                <a:spcPct val="80000"/>
              </a:lnSpc>
              <a:buClr>
                <a:srgbClr val="FF0000"/>
              </a:buClr>
              <a:buFont typeface="Wingdings" panose="05000000000000000000" pitchFamily="2" charset="2"/>
              <a:buChar char="ü"/>
            </a:pPr>
            <a:r>
              <a:rPr lang="fa-IR" sz="2400" smtClean="0">
                <a:cs typeface="Titr" pitchFamily="2" charset="-78"/>
              </a:rPr>
              <a:t>طرح‌ريزي‌ مقدماتي‌ و تدوين‌ ساختار كلي‌</a:t>
            </a:r>
            <a:endParaRPr lang="fa-IR" sz="1800" smtClean="0">
              <a:cs typeface="Titr" pitchFamily="2" charset="-78"/>
            </a:endParaRPr>
          </a:p>
          <a:p>
            <a:pPr eaLnBrk="1" hangingPunct="1">
              <a:lnSpc>
                <a:spcPct val="80000"/>
              </a:lnSpc>
              <a:buClr>
                <a:srgbClr val="FF0000"/>
              </a:buClr>
              <a:buFont typeface="Arial" panose="020B0604020202020204" pitchFamily="34" charset="0"/>
              <a:buNone/>
            </a:pPr>
            <a:r>
              <a:rPr lang="fa-IR" sz="2000" smtClean="0">
                <a:cs typeface="Titr" pitchFamily="2" charset="-78"/>
              </a:rPr>
              <a:t>تهيه‌ فهرست‌ مقدماتي‌ مطالب‌، تهيه‌ عنوان‌ بخش‌هاي‌ اصلي‌ و فرعي‌، توجه‌ به‌ هدف‌ و طيف‌ مخاطبين‌، هماهنگي‌ بين‌ ساختار و نوع‌ مقاله‌ و مشورت‌ با افراد صاحب‌نظر از مواردي‌ است‌ كه‌ در اين‌ مرحله‌ بايد در نظر گرفته‌ شود.</a:t>
            </a:r>
          </a:p>
          <a:p>
            <a:pPr eaLnBrk="1" hangingPunct="1">
              <a:lnSpc>
                <a:spcPct val="80000"/>
              </a:lnSpc>
              <a:buFont typeface="Arial" panose="020B0604020202020204" pitchFamily="34" charset="0"/>
              <a:buNone/>
            </a:pPr>
            <a:endParaRPr lang="fa-IR" sz="1800" smtClean="0">
              <a:cs typeface="Titr" pitchFamily="2" charset="-78"/>
            </a:endParaRPr>
          </a:p>
          <a:p>
            <a:pPr algn="l" eaLnBrk="1" hangingPunct="1">
              <a:lnSpc>
                <a:spcPct val="80000"/>
              </a:lnSpc>
              <a:buFont typeface="Arial" panose="020B0604020202020204" pitchFamily="34" charset="0"/>
              <a:buNone/>
            </a:pPr>
            <a:r>
              <a:rPr lang="en-US" sz="1600" smtClean="0">
                <a:latin typeface="Times" panose="02020603050405020304" pitchFamily="18" charset="0"/>
                <a:cs typeface="Arial" panose="020B0604020202020204" pitchFamily="34" charset="0"/>
              </a:rPr>
              <a:t>Presentation                                                          Slide </a:t>
            </a:r>
            <a:fld id="{572E5812-0658-446A-9D77-5595B6836BE1}" type="slidenum">
              <a:rPr lang="ar-SA" sz="1600" smtClean="0">
                <a:latin typeface="Times" panose="02020603050405020304" pitchFamily="18" charset="0"/>
              </a:rPr>
              <a:pPr algn="l" eaLnBrk="1" hangingPunct="1">
                <a:lnSpc>
                  <a:spcPct val="80000"/>
                </a:lnSpc>
                <a:buFont typeface="Arial" panose="020B0604020202020204" pitchFamily="34" charset="0"/>
                <a:buNone/>
              </a:pPr>
              <a:t>28</a:t>
            </a:fld>
            <a:r>
              <a:rPr lang="en-US" sz="1600" smtClean="0">
                <a:latin typeface="Times" panose="02020603050405020304" pitchFamily="18" charset="0"/>
                <a:cs typeface="Arial" panose="020B0604020202020204" pitchFamily="34" charset="0"/>
              </a:rPr>
              <a:t>                                                             2008</a:t>
            </a:r>
            <a:endParaRPr lang="fa-IR" sz="160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AutoShape 2"/>
          <p:cNvSpPr>
            <a:spLocks noGrp="1" noChangeArrowheads="1"/>
          </p:cNvSpPr>
          <p:nvPr>
            <p:ph type="title"/>
          </p:nvPr>
        </p:nvSpPr>
        <p:spPr>
          <a:xfrm>
            <a:off x="285750" y="142875"/>
            <a:ext cx="8572500" cy="928688"/>
          </a:xfrm>
          <a:prstGeom prst="horizontalScroll">
            <a:avLst>
              <a:gd name="adj" fmla="val 12500"/>
            </a:avLst>
          </a:prstGeom>
          <a:solidFill>
            <a:schemeClr val="accent1"/>
          </a:solidFill>
          <a:ln>
            <a:solidFill>
              <a:schemeClr val="tx1"/>
            </a:solidFill>
            <a:round/>
            <a:headEnd/>
            <a:tailEnd/>
          </a:ln>
        </p:spPr>
        <p:txBody>
          <a:bodyPr wrap="none">
            <a:normAutofit fontScale="90000"/>
          </a:bodyPr>
          <a:lstStyle/>
          <a:p>
            <a:pPr eaLnBrk="1" hangingPunct="1"/>
            <a:r>
              <a:rPr lang="fa-IR" sz="4000" b="1" smtClean="0">
                <a:latin typeface="Times" panose="02020603050405020304" pitchFamily="18" charset="0"/>
                <a:cs typeface="Titr" pitchFamily="2" charset="-78"/>
              </a:rPr>
              <a:t>شيوه ارائه مطالب علمي و فني</a:t>
            </a:r>
            <a:r>
              <a:rPr lang="en-US" sz="4000" b="1" smtClean="0">
                <a:latin typeface="Times" panose="02020603050405020304" pitchFamily="18" charset="0"/>
                <a:cs typeface="Titr" pitchFamily="2" charset="-78"/>
              </a:rPr>
              <a:t> </a:t>
            </a:r>
            <a:endParaRPr lang="fa-IR" sz="4000" smtClean="0">
              <a:solidFill>
                <a:srgbClr val="FFFF00"/>
              </a:solidFill>
              <a:latin typeface="Times" panose="02020603050405020304" pitchFamily="18" charset="0"/>
              <a:cs typeface="Titr" pitchFamily="2" charset="-78"/>
            </a:endParaRPr>
          </a:p>
        </p:txBody>
      </p:sp>
      <p:sp>
        <p:nvSpPr>
          <p:cNvPr id="3" name="Content Placeholder 2"/>
          <p:cNvSpPr>
            <a:spLocks noGrp="1"/>
          </p:cNvSpPr>
          <p:nvPr>
            <p:ph idx="1"/>
          </p:nvPr>
        </p:nvSpPr>
        <p:spPr>
          <a:xfrm>
            <a:off x="285750" y="1214438"/>
            <a:ext cx="8572500" cy="5429250"/>
          </a:xfrm>
        </p:spPr>
        <p:txBody>
          <a:bodyPr>
            <a:normAutofit lnSpcReduction="10000"/>
          </a:bodyPr>
          <a:lstStyle/>
          <a:p>
            <a:pPr eaLnBrk="1" hangingPunct="1">
              <a:lnSpc>
                <a:spcPct val="80000"/>
              </a:lnSpc>
              <a:buFont typeface="Arial" panose="020B0604020202020204" pitchFamily="34" charset="0"/>
              <a:buNone/>
            </a:pPr>
            <a:endParaRPr lang="fa-IR" sz="1300" smtClean="0"/>
          </a:p>
          <a:p>
            <a:pPr algn="ctr" eaLnBrk="1" hangingPunct="1">
              <a:lnSpc>
                <a:spcPct val="80000"/>
              </a:lnSpc>
              <a:buClr>
                <a:srgbClr val="FF0000"/>
              </a:buClr>
              <a:buFont typeface="Wingdings" panose="05000000000000000000" pitchFamily="2" charset="2"/>
              <a:buChar char="q"/>
            </a:pPr>
            <a:r>
              <a:rPr lang="fa-IR" sz="4400" b="1" smtClean="0">
                <a:cs typeface="Titr" pitchFamily="2" charset="-78"/>
              </a:rPr>
              <a:t> </a:t>
            </a:r>
            <a:r>
              <a:rPr lang="fa-IR" sz="3000" smtClean="0">
                <a:cs typeface="Titr" pitchFamily="2" charset="-78"/>
              </a:rPr>
              <a:t>شيوه‌ نوشتن‌ مقاله‌ </a:t>
            </a:r>
            <a:r>
              <a:rPr lang="fa-IR" sz="1400" smtClean="0">
                <a:cs typeface="Titr" pitchFamily="2" charset="-78"/>
              </a:rPr>
              <a:t>(ادامه)</a:t>
            </a:r>
          </a:p>
          <a:p>
            <a:pPr eaLnBrk="1" hangingPunct="1">
              <a:lnSpc>
                <a:spcPct val="80000"/>
              </a:lnSpc>
              <a:buClr>
                <a:srgbClr val="FF0000"/>
              </a:buClr>
              <a:buFont typeface="Wingdings" panose="05000000000000000000" pitchFamily="2" charset="2"/>
              <a:buChar char="ü"/>
            </a:pPr>
            <a:endParaRPr lang="fa-IR" sz="2000" smtClean="0">
              <a:cs typeface="Titr" pitchFamily="2" charset="-78"/>
            </a:endParaRPr>
          </a:p>
          <a:p>
            <a:pPr eaLnBrk="1" hangingPunct="1">
              <a:lnSpc>
                <a:spcPct val="80000"/>
              </a:lnSpc>
              <a:buClr>
                <a:srgbClr val="FF0000"/>
              </a:buClr>
              <a:buFont typeface="Wingdings" panose="05000000000000000000" pitchFamily="2" charset="2"/>
              <a:buChar char="ü"/>
            </a:pPr>
            <a:r>
              <a:rPr lang="fa-IR" sz="2400" smtClean="0">
                <a:cs typeface="Titr" pitchFamily="2" charset="-78"/>
              </a:rPr>
              <a:t>تعيين‌ برنامه‌ زماني‌ براي‌ انجام‌ كار (مديريت‌ زمان‌)</a:t>
            </a:r>
          </a:p>
          <a:p>
            <a:pPr eaLnBrk="1" hangingPunct="1">
              <a:lnSpc>
                <a:spcPct val="80000"/>
              </a:lnSpc>
              <a:buClr>
                <a:srgbClr val="FF0000"/>
              </a:buClr>
              <a:buFont typeface="Arial" panose="020B0604020202020204" pitchFamily="34" charset="0"/>
              <a:buNone/>
            </a:pPr>
            <a:r>
              <a:rPr lang="fa-IR" sz="2000" smtClean="0">
                <a:cs typeface="Titr" pitchFamily="2" charset="-78"/>
              </a:rPr>
              <a:t>زمانبندي‌ مناسب‌ و انجام‌ مرحله‌ به‌ مرحله‌ كارها از مسائلي‌ است‌ كه‌ تهيه‌ و تدوين‌ مقاله‌ را در مدت‌ زمان‌ از پيش‌ تعيين‌ شده‌ امكان‌پذير مي‌سازد.</a:t>
            </a:r>
            <a:br>
              <a:rPr lang="fa-IR" sz="2000" smtClean="0">
                <a:cs typeface="Titr" pitchFamily="2" charset="-78"/>
              </a:rPr>
            </a:br>
            <a:endParaRPr lang="fa-IR" sz="2000" smtClean="0">
              <a:cs typeface="Titr" pitchFamily="2" charset="-78"/>
            </a:endParaRPr>
          </a:p>
          <a:p>
            <a:pPr eaLnBrk="1" hangingPunct="1">
              <a:lnSpc>
                <a:spcPct val="80000"/>
              </a:lnSpc>
              <a:buClr>
                <a:srgbClr val="FF0000"/>
              </a:buClr>
              <a:buFont typeface="Wingdings" panose="05000000000000000000" pitchFamily="2" charset="2"/>
              <a:buChar char="ü"/>
            </a:pPr>
            <a:r>
              <a:rPr lang="fa-IR" sz="2400" smtClean="0">
                <a:cs typeface="Titr" pitchFamily="2" charset="-78"/>
              </a:rPr>
              <a:t>جستجو براي‌ يافتن‌ منابع‌ اطلاعاتي‌ پايه</a:t>
            </a:r>
          </a:p>
          <a:p>
            <a:pPr eaLnBrk="1" hangingPunct="1">
              <a:lnSpc>
                <a:spcPct val="80000"/>
              </a:lnSpc>
              <a:buClr>
                <a:srgbClr val="FF0000"/>
              </a:buClr>
              <a:buFont typeface="Arial" panose="020B0604020202020204" pitchFamily="34" charset="0"/>
              <a:buNone/>
            </a:pPr>
            <a:r>
              <a:rPr lang="fa-IR" sz="2000" smtClean="0">
                <a:cs typeface="Titr" pitchFamily="2" charset="-78"/>
              </a:rPr>
              <a:t>‌</a:t>
            </a:r>
          </a:p>
          <a:p>
            <a:pPr eaLnBrk="1" hangingPunct="1">
              <a:lnSpc>
                <a:spcPct val="80000"/>
              </a:lnSpc>
              <a:buClr>
                <a:srgbClr val="FF0000"/>
              </a:buClr>
              <a:buFont typeface="Wingdings" panose="05000000000000000000" pitchFamily="2" charset="2"/>
              <a:buChar char="ü"/>
            </a:pPr>
            <a:r>
              <a:rPr lang="fa-IR" sz="2400" smtClean="0">
                <a:cs typeface="Titr" pitchFamily="2" charset="-78"/>
              </a:rPr>
              <a:t>جستجو براي‌ يافتن‌ اطلاعات‌ مرتبط‌ (تهيه‌ كتابشناسي‌ مقدماتي‌)</a:t>
            </a:r>
          </a:p>
          <a:p>
            <a:pPr eaLnBrk="1" hangingPunct="1">
              <a:lnSpc>
                <a:spcPct val="80000"/>
              </a:lnSpc>
              <a:buClr>
                <a:srgbClr val="FF0000"/>
              </a:buClr>
              <a:buFont typeface="Arial" panose="020B0604020202020204" pitchFamily="34" charset="0"/>
              <a:buNone/>
            </a:pPr>
            <a:r>
              <a:rPr lang="fa-IR" sz="2000" smtClean="0">
                <a:cs typeface="Titr" pitchFamily="2" charset="-78"/>
              </a:rPr>
              <a:t>پس‌ از مطالعه‌ و بررسي‌ منابع‌ پايه‌، با استفاده‌ از برگه‌دان‌ كتابخانه‌ و يا از طريق‌ جستجو در شبكه‌هاي‌ اطلاعاتي‌ (اينترنت‌) مي‌توان‌ كتابشناسي‌ اوليه‌ را تهيه‌ و منابع‌ اطلاعاتي‌ تخصصي‌ را شناسايي‌ و گردآوري‌ كرد.</a:t>
            </a:r>
          </a:p>
          <a:p>
            <a:pPr eaLnBrk="1" hangingPunct="1">
              <a:lnSpc>
                <a:spcPct val="80000"/>
              </a:lnSpc>
              <a:buFont typeface="Arial" panose="020B0604020202020204" pitchFamily="34" charset="0"/>
              <a:buNone/>
            </a:pPr>
            <a:endParaRPr lang="en-US" sz="2200" smtClean="0">
              <a:cs typeface="Titr" pitchFamily="2" charset="-78"/>
            </a:endParaRPr>
          </a:p>
          <a:p>
            <a:pPr eaLnBrk="1" hangingPunct="1">
              <a:lnSpc>
                <a:spcPct val="80000"/>
              </a:lnSpc>
              <a:buFont typeface="Arial" panose="020B0604020202020204" pitchFamily="34" charset="0"/>
              <a:buNone/>
            </a:pPr>
            <a:endParaRPr lang="fa-IR" sz="2200" smtClean="0">
              <a:cs typeface="Titr" pitchFamily="2" charset="-78"/>
            </a:endParaRPr>
          </a:p>
          <a:p>
            <a:pPr algn="l" eaLnBrk="1" hangingPunct="1">
              <a:lnSpc>
                <a:spcPct val="80000"/>
              </a:lnSpc>
              <a:buFont typeface="Arial" panose="020B0604020202020204" pitchFamily="34" charset="0"/>
              <a:buNone/>
            </a:pPr>
            <a:r>
              <a:rPr lang="en-US" sz="1600" smtClean="0">
                <a:latin typeface="Times" panose="02020603050405020304" pitchFamily="18" charset="0"/>
                <a:cs typeface="Arial" panose="020B0604020202020204" pitchFamily="34" charset="0"/>
              </a:rPr>
              <a:t>Presentation                                                          Slide </a:t>
            </a:r>
            <a:fld id="{5A2325EC-B047-4D22-8D6B-F44919E52CF5}" type="slidenum">
              <a:rPr lang="ar-SA" sz="1600" smtClean="0">
                <a:latin typeface="Times" panose="02020603050405020304" pitchFamily="18" charset="0"/>
              </a:rPr>
              <a:pPr algn="l" eaLnBrk="1" hangingPunct="1">
                <a:lnSpc>
                  <a:spcPct val="80000"/>
                </a:lnSpc>
                <a:buFont typeface="Arial" panose="020B0604020202020204" pitchFamily="34" charset="0"/>
                <a:buNone/>
              </a:pPr>
              <a:t>29</a:t>
            </a:fld>
            <a:r>
              <a:rPr lang="en-US" sz="1600" smtClean="0">
                <a:latin typeface="Times" panose="02020603050405020304" pitchFamily="18" charset="0"/>
                <a:cs typeface="Arial" panose="020B0604020202020204" pitchFamily="34" charset="0"/>
              </a:rPr>
              <a:t>                                                             2008</a:t>
            </a:r>
            <a:endParaRPr lang="fa-IR" sz="16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AutoShape 2"/>
          <p:cNvSpPr>
            <a:spLocks noGrp="1" noChangeArrowheads="1"/>
          </p:cNvSpPr>
          <p:nvPr>
            <p:ph type="title"/>
          </p:nvPr>
        </p:nvSpPr>
        <p:spPr>
          <a:xfrm>
            <a:off x="285750" y="142875"/>
            <a:ext cx="8572500" cy="928688"/>
          </a:xfrm>
          <a:prstGeom prst="horizontalScroll">
            <a:avLst>
              <a:gd name="adj" fmla="val 12500"/>
            </a:avLst>
          </a:prstGeom>
          <a:solidFill>
            <a:schemeClr val="accent1"/>
          </a:solidFill>
          <a:ln>
            <a:solidFill>
              <a:schemeClr val="tx1"/>
            </a:solidFill>
            <a:round/>
            <a:headEnd/>
            <a:tailEnd/>
          </a:ln>
        </p:spPr>
        <p:txBody>
          <a:bodyPr wrap="none">
            <a:normAutofit fontScale="90000"/>
          </a:bodyPr>
          <a:lstStyle/>
          <a:p>
            <a:pPr eaLnBrk="1" hangingPunct="1"/>
            <a:r>
              <a:rPr lang="fa-IR" sz="4000" b="1" smtClean="0">
                <a:latin typeface="Times" panose="02020603050405020304" pitchFamily="18" charset="0"/>
                <a:cs typeface="Titr" pitchFamily="2" charset="-78"/>
              </a:rPr>
              <a:t>شيوه ارائه مطالب علمي و فني</a:t>
            </a:r>
            <a:r>
              <a:rPr lang="en-US" sz="4000" b="1" smtClean="0">
                <a:latin typeface="Times" panose="02020603050405020304" pitchFamily="18" charset="0"/>
                <a:cs typeface="Titr" pitchFamily="2" charset="-78"/>
              </a:rPr>
              <a:t> </a:t>
            </a:r>
            <a:endParaRPr lang="fa-IR" sz="4000" smtClean="0">
              <a:solidFill>
                <a:srgbClr val="FFFF00"/>
              </a:solidFill>
              <a:latin typeface="Times" panose="02020603050405020304" pitchFamily="18" charset="0"/>
              <a:cs typeface="Titr" pitchFamily="2" charset="-78"/>
            </a:endParaRPr>
          </a:p>
        </p:txBody>
      </p:sp>
      <p:sp>
        <p:nvSpPr>
          <p:cNvPr id="3" name="Content Placeholder 2"/>
          <p:cNvSpPr>
            <a:spLocks noGrp="1"/>
          </p:cNvSpPr>
          <p:nvPr>
            <p:ph idx="1"/>
          </p:nvPr>
        </p:nvSpPr>
        <p:spPr>
          <a:xfrm>
            <a:off x="285750" y="1214438"/>
            <a:ext cx="8572500" cy="5429250"/>
          </a:xfrm>
        </p:spPr>
        <p:txBody>
          <a:bodyPr>
            <a:normAutofit lnSpcReduction="10000"/>
          </a:bodyPr>
          <a:lstStyle/>
          <a:p>
            <a:pPr eaLnBrk="1" hangingPunct="1">
              <a:lnSpc>
                <a:spcPct val="90000"/>
              </a:lnSpc>
              <a:buFont typeface="Arial" panose="020B0604020202020204" pitchFamily="34" charset="0"/>
              <a:buNone/>
            </a:pPr>
            <a:endParaRPr lang="fa-IR" sz="3300" smtClean="0">
              <a:cs typeface="Titr" pitchFamily="2" charset="-78"/>
            </a:endParaRPr>
          </a:p>
          <a:p>
            <a:pPr algn="ctr" eaLnBrk="1" hangingPunct="1">
              <a:lnSpc>
                <a:spcPct val="90000"/>
              </a:lnSpc>
              <a:buClr>
                <a:srgbClr val="FF0000"/>
              </a:buClr>
              <a:buFont typeface="Wingdings" panose="05000000000000000000" pitchFamily="2" charset="2"/>
              <a:buChar char="q"/>
            </a:pPr>
            <a:r>
              <a:rPr lang="fa-IR" sz="3600" smtClean="0">
                <a:cs typeface="Titr" pitchFamily="2" charset="-78"/>
              </a:rPr>
              <a:t> عناصر اصلي ارائه</a:t>
            </a:r>
          </a:p>
          <a:p>
            <a:pPr eaLnBrk="1" hangingPunct="1">
              <a:lnSpc>
                <a:spcPct val="90000"/>
              </a:lnSpc>
              <a:buFont typeface="Arial" panose="020B0604020202020204" pitchFamily="34" charset="0"/>
              <a:buNone/>
            </a:pPr>
            <a:endParaRPr lang="fa-IR" sz="3300" smtClean="0">
              <a:cs typeface="Titr" pitchFamily="2" charset="-78"/>
            </a:endParaRPr>
          </a:p>
          <a:p>
            <a:pPr eaLnBrk="1" hangingPunct="1">
              <a:lnSpc>
                <a:spcPct val="90000"/>
              </a:lnSpc>
              <a:buClr>
                <a:srgbClr val="FF0000"/>
              </a:buClr>
              <a:buFont typeface="Wingdings" panose="05000000000000000000" pitchFamily="2" charset="2"/>
              <a:buChar char="ü"/>
            </a:pPr>
            <a:r>
              <a:rPr lang="fa-IR" sz="2800" smtClean="0">
                <a:cs typeface="Titr" pitchFamily="2" charset="-78"/>
              </a:rPr>
              <a:t>ارائه دهنده</a:t>
            </a:r>
          </a:p>
          <a:p>
            <a:pPr eaLnBrk="1" hangingPunct="1">
              <a:lnSpc>
                <a:spcPct val="90000"/>
              </a:lnSpc>
              <a:buClr>
                <a:srgbClr val="FF0000"/>
              </a:buClr>
              <a:buFont typeface="Wingdings" panose="05000000000000000000" pitchFamily="2" charset="2"/>
              <a:buChar char="ü"/>
            </a:pPr>
            <a:r>
              <a:rPr lang="fa-IR" sz="2800" smtClean="0">
                <a:cs typeface="Titr" pitchFamily="2" charset="-78"/>
              </a:rPr>
              <a:t>مخاطب </a:t>
            </a:r>
          </a:p>
          <a:p>
            <a:pPr eaLnBrk="1" hangingPunct="1">
              <a:lnSpc>
                <a:spcPct val="90000"/>
              </a:lnSpc>
              <a:buClr>
                <a:srgbClr val="FF0000"/>
              </a:buClr>
              <a:buFont typeface="Wingdings" panose="05000000000000000000" pitchFamily="2" charset="2"/>
              <a:buChar char="ü"/>
            </a:pPr>
            <a:r>
              <a:rPr lang="fa-IR" sz="2800" smtClean="0">
                <a:cs typeface="Titr" pitchFamily="2" charset="-78"/>
              </a:rPr>
              <a:t>اطلاعات و پيام</a:t>
            </a:r>
          </a:p>
          <a:p>
            <a:pPr eaLnBrk="1" hangingPunct="1">
              <a:lnSpc>
                <a:spcPct val="90000"/>
              </a:lnSpc>
              <a:buClr>
                <a:srgbClr val="FF0000"/>
              </a:buClr>
              <a:buFont typeface="Wingdings" panose="05000000000000000000" pitchFamily="2" charset="2"/>
              <a:buChar char="ü"/>
            </a:pPr>
            <a:r>
              <a:rPr lang="fa-IR" sz="2800" smtClean="0">
                <a:cs typeface="Titr" pitchFamily="2" charset="-78"/>
              </a:rPr>
              <a:t>رسانه ارائه</a:t>
            </a:r>
          </a:p>
          <a:p>
            <a:pPr eaLnBrk="1" hangingPunct="1">
              <a:lnSpc>
                <a:spcPct val="90000"/>
              </a:lnSpc>
              <a:buClr>
                <a:srgbClr val="FF0000"/>
              </a:buClr>
              <a:buFont typeface="Wingdings" panose="05000000000000000000" pitchFamily="2" charset="2"/>
              <a:buChar char="ü"/>
            </a:pPr>
            <a:r>
              <a:rPr lang="fa-IR" sz="2800" smtClean="0">
                <a:cs typeface="Titr" pitchFamily="2" charset="-78"/>
              </a:rPr>
              <a:t>محيط ارائه</a:t>
            </a:r>
          </a:p>
          <a:p>
            <a:pPr eaLnBrk="1" hangingPunct="1">
              <a:lnSpc>
                <a:spcPct val="90000"/>
              </a:lnSpc>
              <a:buFont typeface="Arial" panose="020B0604020202020204" pitchFamily="34" charset="0"/>
              <a:buNone/>
            </a:pPr>
            <a:endParaRPr lang="en-US" sz="3000" smtClean="0">
              <a:cs typeface="Arial" panose="020B0604020202020204" pitchFamily="34" charset="0"/>
            </a:endParaRPr>
          </a:p>
          <a:p>
            <a:pPr eaLnBrk="1" hangingPunct="1">
              <a:lnSpc>
                <a:spcPct val="90000"/>
              </a:lnSpc>
              <a:buFont typeface="Arial" panose="020B0604020202020204" pitchFamily="34" charset="0"/>
              <a:buNone/>
            </a:pPr>
            <a:endParaRPr lang="en-US" sz="3000" smtClean="0">
              <a:cs typeface="Arial" panose="020B0604020202020204" pitchFamily="34" charset="0"/>
            </a:endParaRPr>
          </a:p>
          <a:p>
            <a:pPr algn="just" rtl="0" eaLnBrk="1" hangingPunct="1">
              <a:lnSpc>
                <a:spcPct val="90000"/>
              </a:lnSpc>
              <a:buFont typeface="Arial" panose="020B0604020202020204" pitchFamily="34" charset="0"/>
              <a:buNone/>
            </a:pPr>
            <a:r>
              <a:rPr lang="en-US" sz="1600" smtClean="0">
                <a:latin typeface="Times" panose="02020603050405020304" pitchFamily="18" charset="0"/>
                <a:cs typeface="Arial" panose="020B0604020202020204" pitchFamily="34" charset="0"/>
              </a:rPr>
              <a:t> Presentation                                                          Slide </a:t>
            </a:r>
            <a:fld id="{AAFDDBD6-37B8-4A11-BFDE-AB2B296CBCCE}" type="slidenum">
              <a:rPr lang="ar-SA" sz="1600" smtClean="0">
                <a:latin typeface="Times" panose="02020603050405020304" pitchFamily="18" charset="0"/>
              </a:rPr>
              <a:pPr algn="just" rtl="0" eaLnBrk="1" hangingPunct="1">
                <a:lnSpc>
                  <a:spcPct val="90000"/>
                </a:lnSpc>
                <a:buFont typeface="Arial" panose="020B0604020202020204" pitchFamily="34" charset="0"/>
                <a:buNone/>
              </a:pPr>
              <a:t>3</a:t>
            </a:fld>
            <a:r>
              <a:rPr lang="en-US" sz="1600" smtClean="0">
                <a:latin typeface="Times" panose="02020603050405020304" pitchFamily="18" charset="0"/>
                <a:cs typeface="Arial" panose="020B0604020202020204" pitchFamily="34" charset="0"/>
              </a:rPr>
              <a:t>                                                               2008</a:t>
            </a:r>
            <a:endParaRPr lang="fa-IR" sz="160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AutoShape 2"/>
          <p:cNvSpPr>
            <a:spLocks noGrp="1" noChangeArrowheads="1"/>
          </p:cNvSpPr>
          <p:nvPr>
            <p:ph type="title"/>
          </p:nvPr>
        </p:nvSpPr>
        <p:spPr>
          <a:xfrm>
            <a:off x="285750" y="142875"/>
            <a:ext cx="8572500" cy="928688"/>
          </a:xfrm>
          <a:prstGeom prst="horizontalScroll">
            <a:avLst>
              <a:gd name="adj" fmla="val 12500"/>
            </a:avLst>
          </a:prstGeom>
          <a:solidFill>
            <a:schemeClr val="accent1"/>
          </a:solidFill>
          <a:ln>
            <a:solidFill>
              <a:schemeClr val="tx1"/>
            </a:solidFill>
            <a:round/>
            <a:headEnd/>
            <a:tailEnd/>
          </a:ln>
        </p:spPr>
        <p:txBody>
          <a:bodyPr wrap="none">
            <a:normAutofit fontScale="90000"/>
          </a:bodyPr>
          <a:lstStyle/>
          <a:p>
            <a:pPr eaLnBrk="1" hangingPunct="1"/>
            <a:r>
              <a:rPr lang="fa-IR" sz="4000" b="1" smtClean="0">
                <a:latin typeface="Times" panose="02020603050405020304" pitchFamily="18" charset="0"/>
                <a:cs typeface="Titr" pitchFamily="2" charset="-78"/>
              </a:rPr>
              <a:t>شيوه ارائه مطالب علمي و فني</a:t>
            </a:r>
            <a:r>
              <a:rPr lang="en-US" sz="4000" b="1" smtClean="0">
                <a:latin typeface="Times" panose="02020603050405020304" pitchFamily="18" charset="0"/>
                <a:cs typeface="Titr" pitchFamily="2" charset="-78"/>
              </a:rPr>
              <a:t> </a:t>
            </a:r>
            <a:endParaRPr lang="fa-IR" sz="4000" smtClean="0">
              <a:solidFill>
                <a:srgbClr val="FFFF00"/>
              </a:solidFill>
              <a:latin typeface="Times" panose="02020603050405020304" pitchFamily="18" charset="0"/>
              <a:cs typeface="Titr" pitchFamily="2" charset="-78"/>
            </a:endParaRPr>
          </a:p>
        </p:txBody>
      </p:sp>
      <p:sp>
        <p:nvSpPr>
          <p:cNvPr id="3" name="Content Placeholder 2"/>
          <p:cNvSpPr>
            <a:spLocks noGrp="1"/>
          </p:cNvSpPr>
          <p:nvPr>
            <p:ph idx="1"/>
          </p:nvPr>
        </p:nvSpPr>
        <p:spPr>
          <a:xfrm>
            <a:off x="285750" y="1214438"/>
            <a:ext cx="8572500" cy="5429250"/>
          </a:xfrm>
        </p:spPr>
        <p:txBody>
          <a:bodyPr>
            <a:normAutofit/>
          </a:bodyPr>
          <a:lstStyle/>
          <a:p>
            <a:pPr eaLnBrk="1" hangingPunct="1">
              <a:lnSpc>
                <a:spcPct val="80000"/>
              </a:lnSpc>
              <a:buFont typeface="Arial" panose="020B0604020202020204" pitchFamily="34" charset="0"/>
              <a:buNone/>
            </a:pPr>
            <a:endParaRPr lang="fa-IR" sz="1300" smtClean="0"/>
          </a:p>
          <a:p>
            <a:pPr algn="ctr" eaLnBrk="1" hangingPunct="1">
              <a:lnSpc>
                <a:spcPct val="80000"/>
              </a:lnSpc>
              <a:buClr>
                <a:srgbClr val="FF0000"/>
              </a:buClr>
              <a:buFont typeface="Wingdings" panose="05000000000000000000" pitchFamily="2" charset="2"/>
              <a:buChar char="q"/>
            </a:pPr>
            <a:r>
              <a:rPr lang="fa-IR" sz="4400" b="1" smtClean="0">
                <a:cs typeface="Titr" pitchFamily="2" charset="-78"/>
              </a:rPr>
              <a:t> </a:t>
            </a:r>
            <a:r>
              <a:rPr lang="fa-IR" sz="3600" smtClean="0">
                <a:cs typeface="Titr" pitchFamily="2" charset="-78"/>
              </a:rPr>
              <a:t>شيوه‌ نوشتن‌ مقاله‌ </a:t>
            </a:r>
            <a:r>
              <a:rPr lang="fa-IR" sz="1600" smtClean="0">
                <a:cs typeface="Titr" pitchFamily="2" charset="-78"/>
              </a:rPr>
              <a:t>(ادامه)</a:t>
            </a:r>
          </a:p>
          <a:p>
            <a:pPr eaLnBrk="1" hangingPunct="1">
              <a:lnSpc>
                <a:spcPct val="80000"/>
              </a:lnSpc>
              <a:buClr>
                <a:srgbClr val="FF0000"/>
              </a:buClr>
              <a:buFont typeface="Arial" panose="020B0604020202020204" pitchFamily="34" charset="0"/>
              <a:buNone/>
            </a:pPr>
            <a:endParaRPr lang="fa-IR" sz="2000" smtClean="0">
              <a:cs typeface="Titr" pitchFamily="2" charset="-78"/>
            </a:endParaRPr>
          </a:p>
          <a:p>
            <a:pPr eaLnBrk="1" hangingPunct="1">
              <a:lnSpc>
                <a:spcPct val="80000"/>
              </a:lnSpc>
              <a:buClr>
                <a:srgbClr val="FF0000"/>
              </a:buClr>
              <a:buFont typeface="Wingdings" panose="05000000000000000000" pitchFamily="2" charset="2"/>
              <a:buChar char="ü"/>
            </a:pPr>
            <a:r>
              <a:rPr lang="fa-IR" sz="2400" smtClean="0">
                <a:cs typeface="Titr" pitchFamily="2" charset="-78"/>
              </a:rPr>
              <a:t>مطالعه‌ منابع‌ اطلاعاتي‌ مهم‌ و مرتبط‌ براي‌ محدود و مشخص‌ كردن‌ موضوع‌ و رويكرد مقاله‌</a:t>
            </a:r>
          </a:p>
          <a:p>
            <a:pPr eaLnBrk="1" hangingPunct="1">
              <a:lnSpc>
                <a:spcPct val="80000"/>
              </a:lnSpc>
              <a:buClr>
                <a:srgbClr val="FF0000"/>
              </a:buClr>
              <a:buFont typeface="Arial" panose="020B0604020202020204" pitchFamily="34" charset="0"/>
              <a:buNone/>
            </a:pPr>
            <a:endParaRPr lang="fa-IR" sz="2400" smtClean="0">
              <a:cs typeface="Titr" pitchFamily="2" charset="-78"/>
            </a:endParaRPr>
          </a:p>
          <a:p>
            <a:pPr eaLnBrk="1" hangingPunct="1">
              <a:lnSpc>
                <a:spcPct val="80000"/>
              </a:lnSpc>
              <a:buClr>
                <a:srgbClr val="FF0000"/>
              </a:buClr>
              <a:buFont typeface="Wingdings" panose="05000000000000000000" pitchFamily="2" charset="2"/>
              <a:buChar char="ü"/>
            </a:pPr>
            <a:r>
              <a:rPr lang="fa-IR" sz="2400" smtClean="0">
                <a:cs typeface="Titr" pitchFamily="2" charset="-78"/>
              </a:rPr>
              <a:t>مطالعه‌ عميق‌ منابع‌ گردآوري‌ شده‌ و يادداشت‌برداري‌ هدفمند</a:t>
            </a:r>
            <a:br>
              <a:rPr lang="fa-IR" sz="2400" smtClean="0">
                <a:cs typeface="Titr" pitchFamily="2" charset="-78"/>
              </a:rPr>
            </a:br>
            <a:endParaRPr lang="fa-IR" sz="2400" smtClean="0">
              <a:cs typeface="Titr" pitchFamily="2" charset="-78"/>
            </a:endParaRPr>
          </a:p>
          <a:p>
            <a:pPr eaLnBrk="1" hangingPunct="1">
              <a:lnSpc>
                <a:spcPct val="80000"/>
              </a:lnSpc>
              <a:buClr>
                <a:srgbClr val="FF0000"/>
              </a:buClr>
              <a:buFont typeface="Wingdings" panose="05000000000000000000" pitchFamily="2" charset="2"/>
              <a:buChar char="ü"/>
            </a:pPr>
            <a:r>
              <a:rPr lang="fa-IR" sz="2400" smtClean="0">
                <a:cs typeface="Titr" pitchFamily="2" charset="-78"/>
              </a:rPr>
              <a:t>مرتب‌ كردن‌ يادداشت‌ها بر اساس‌ فهرست‌ مطالب‌ و بازنگري‌ و پالايش‌ آنها</a:t>
            </a:r>
            <a:br>
              <a:rPr lang="fa-IR" sz="2400" smtClean="0">
                <a:cs typeface="Titr" pitchFamily="2" charset="-78"/>
              </a:rPr>
            </a:br>
            <a:endParaRPr lang="fa-IR" sz="2400" smtClean="0">
              <a:cs typeface="Titr" pitchFamily="2" charset="-78"/>
            </a:endParaRPr>
          </a:p>
          <a:p>
            <a:pPr eaLnBrk="1" hangingPunct="1">
              <a:lnSpc>
                <a:spcPct val="80000"/>
              </a:lnSpc>
              <a:buClr>
                <a:srgbClr val="FF0000"/>
              </a:buClr>
              <a:buFont typeface="Wingdings" panose="05000000000000000000" pitchFamily="2" charset="2"/>
              <a:buChar char="ü"/>
            </a:pPr>
            <a:r>
              <a:rPr lang="fa-IR" sz="2400" smtClean="0">
                <a:cs typeface="Titr" pitchFamily="2" charset="-78"/>
              </a:rPr>
              <a:t>نوشتن‌ متن‌ مقاله‌ (نسخه‌ اوليه‌)</a:t>
            </a:r>
            <a:r>
              <a:rPr lang="fa-IR" sz="1300" smtClean="0">
                <a:cs typeface="Titr" pitchFamily="2" charset="-78"/>
              </a:rPr>
              <a:t/>
            </a:r>
            <a:br>
              <a:rPr lang="fa-IR" sz="1300" smtClean="0">
                <a:cs typeface="Titr" pitchFamily="2" charset="-78"/>
              </a:rPr>
            </a:br>
            <a:r>
              <a:rPr lang="fa-IR" sz="2000" smtClean="0">
                <a:cs typeface="Titr" pitchFamily="2" charset="-78"/>
              </a:rPr>
              <a:t>بهتر است‌ نوشتن‌ مقاله‌ با مطالب‌ ساده‌تر شروع‌ و از پرنويسي‌ و اطاله‌ كلام‌ خودداري‌ شود. توجه‌ به‌ هدف‌، ساختار و مخاطب‌ و رعايت‌ انسجام‌ و پيوند منطقي‌ ميان‌ بخش‌ها و پاراگراف‌ها و رعايت‌ آيين‌ نگارش‌ صحيح‌ از نكات‌ مهمي‌ است‌ كه‌ نويسنده‌ مقاله‌ بايد به‌ آن‌ توجه‌ كند.</a:t>
            </a:r>
          </a:p>
          <a:p>
            <a:pPr eaLnBrk="1" hangingPunct="1">
              <a:lnSpc>
                <a:spcPct val="80000"/>
              </a:lnSpc>
              <a:buClr>
                <a:srgbClr val="FF0000"/>
              </a:buClr>
              <a:buFont typeface="Arial" panose="020B0604020202020204" pitchFamily="34" charset="0"/>
              <a:buNone/>
            </a:pPr>
            <a:endParaRPr lang="en-US" sz="2000" smtClean="0">
              <a:cs typeface="Titr" pitchFamily="2" charset="-78"/>
            </a:endParaRPr>
          </a:p>
          <a:p>
            <a:pPr algn="l" eaLnBrk="1" hangingPunct="1">
              <a:lnSpc>
                <a:spcPct val="80000"/>
              </a:lnSpc>
              <a:buFont typeface="Arial" panose="020B0604020202020204" pitchFamily="34" charset="0"/>
              <a:buNone/>
            </a:pPr>
            <a:r>
              <a:rPr lang="en-US" sz="1600" smtClean="0">
                <a:latin typeface="Times" panose="02020603050405020304" pitchFamily="18" charset="0"/>
                <a:cs typeface="Arial" panose="020B0604020202020204" pitchFamily="34" charset="0"/>
              </a:rPr>
              <a:t>Presentation                                                          Slide </a:t>
            </a:r>
            <a:fld id="{646993BF-AF24-41BB-83E1-47EF301BA553}" type="slidenum">
              <a:rPr lang="ar-SA" sz="1600" smtClean="0">
                <a:latin typeface="Times" panose="02020603050405020304" pitchFamily="18" charset="0"/>
              </a:rPr>
              <a:pPr algn="l" eaLnBrk="1" hangingPunct="1">
                <a:lnSpc>
                  <a:spcPct val="80000"/>
                </a:lnSpc>
                <a:buFont typeface="Arial" panose="020B0604020202020204" pitchFamily="34" charset="0"/>
                <a:buNone/>
              </a:pPr>
              <a:t>30</a:t>
            </a:fld>
            <a:r>
              <a:rPr lang="en-US" sz="1600" smtClean="0">
                <a:latin typeface="Times" panose="02020603050405020304" pitchFamily="18" charset="0"/>
                <a:cs typeface="Arial" panose="020B0604020202020204" pitchFamily="34" charset="0"/>
              </a:rPr>
              <a:t>                                                             2008</a:t>
            </a:r>
            <a:endParaRPr lang="fa-IR" sz="160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AutoShape 2"/>
          <p:cNvSpPr>
            <a:spLocks noGrp="1" noChangeArrowheads="1"/>
          </p:cNvSpPr>
          <p:nvPr>
            <p:ph type="title"/>
          </p:nvPr>
        </p:nvSpPr>
        <p:spPr>
          <a:xfrm>
            <a:off x="285750" y="142875"/>
            <a:ext cx="8572500" cy="928688"/>
          </a:xfrm>
          <a:prstGeom prst="horizontalScroll">
            <a:avLst>
              <a:gd name="adj" fmla="val 12500"/>
            </a:avLst>
          </a:prstGeom>
          <a:solidFill>
            <a:schemeClr val="accent1"/>
          </a:solidFill>
          <a:ln>
            <a:solidFill>
              <a:schemeClr val="tx1"/>
            </a:solidFill>
            <a:round/>
            <a:headEnd/>
            <a:tailEnd/>
          </a:ln>
        </p:spPr>
        <p:txBody>
          <a:bodyPr wrap="none">
            <a:normAutofit fontScale="90000"/>
          </a:bodyPr>
          <a:lstStyle/>
          <a:p>
            <a:pPr eaLnBrk="1" hangingPunct="1"/>
            <a:r>
              <a:rPr lang="fa-IR" sz="4000" b="1" smtClean="0">
                <a:latin typeface="Times" panose="02020603050405020304" pitchFamily="18" charset="0"/>
                <a:cs typeface="Titr" pitchFamily="2" charset="-78"/>
              </a:rPr>
              <a:t>شيوه ارائه مطالب علمي و فني</a:t>
            </a:r>
            <a:r>
              <a:rPr lang="en-US" sz="4000" b="1" smtClean="0">
                <a:latin typeface="Times" panose="02020603050405020304" pitchFamily="18" charset="0"/>
                <a:cs typeface="Titr" pitchFamily="2" charset="-78"/>
              </a:rPr>
              <a:t> </a:t>
            </a:r>
            <a:endParaRPr lang="fa-IR" sz="4000" smtClean="0">
              <a:solidFill>
                <a:srgbClr val="FFFF00"/>
              </a:solidFill>
              <a:latin typeface="Times" panose="02020603050405020304" pitchFamily="18" charset="0"/>
              <a:cs typeface="Titr" pitchFamily="2" charset="-78"/>
            </a:endParaRPr>
          </a:p>
        </p:txBody>
      </p:sp>
      <p:sp>
        <p:nvSpPr>
          <p:cNvPr id="3" name="Content Placeholder 2"/>
          <p:cNvSpPr>
            <a:spLocks noGrp="1"/>
          </p:cNvSpPr>
          <p:nvPr>
            <p:ph idx="1"/>
          </p:nvPr>
        </p:nvSpPr>
        <p:spPr>
          <a:xfrm>
            <a:off x="285750" y="1214438"/>
            <a:ext cx="8572500" cy="5429250"/>
          </a:xfrm>
        </p:spPr>
        <p:txBody>
          <a:bodyPr>
            <a:normAutofit lnSpcReduction="10000"/>
          </a:bodyPr>
          <a:lstStyle/>
          <a:p>
            <a:pPr eaLnBrk="1" hangingPunct="1">
              <a:lnSpc>
                <a:spcPct val="80000"/>
              </a:lnSpc>
              <a:buFont typeface="Arial" panose="020B0604020202020204" pitchFamily="34" charset="0"/>
              <a:buNone/>
            </a:pPr>
            <a:endParaRPr lang="fa-IR" sz="1300" smtClean="0"/>
          </a:p>
          <a:p>
            <a:pPr algn="ctr" eaLnBrk="1" hangingPunct="1">
              <a:lnSpc>
                <a:spcPct val="80000"/>
              </a:lnSpc>
              <a:buClr>
                <a:srgbClr val="FF0000"/>
              </a:buClr>
              <a:buFont typeface="Wingdings" panose="05000000000000000000" pitchFamily="2" charset="2"/>
              <a:buChar char="q"/>
            </a:pPr>
            <a:r>
              <a:rPr lang="fa-IR" sz="4400" b="1" smtClean="0">
                <a:cs typeface="Titr" pitchFamily="2" charset="-78"/>
              </a:rPr>
              <a:t> </a:t>
            </a:r>
            <a:r>
              <a:rPr lang="fa-IR" sz="3600" smtClean="0">
                <a:cs typeface="Titr" pitchFamily="2" charset="-78"/>
              </a:rPr>
              <a:t>شيوه‌ نوشتن‌ مقاله‌ </a:t>
            </a:r>
            <a:r>
              <a:rPr lang="fa-IR" sz="1600" smtClean="0">
                <a:cs typeface="Titr" pitchFamily="2" charset="-78"/>
              </a:rPr>
              <a:t>(ادامه)</a:t>
            </a:r>
          </a:p>
          <a:p>
            <a:pPr eaLnBrk="1" hangingPunct="1">
              <a:lnSpc>
                <a:spcPct val="80000"/>
              </a:lnSpc>
              <a:buClr>
                <a:srgbClr val="FF0000"/>
              </a:buClr>
              <a:buFont typeface="Arial" panose="020B0604020202020204" pitchFamily="34" charset="0"/>
              <a:buNone/>
            </a:pPr>
            <a:endParaRPr lang="fa-IR" sz="2000" smtClean="0">
              <a:cs typeface="Titr" pitchFamily="2" charset="-78"/>
            </a:endParaRPr>
          </a:p>
          <a:p>
            <a:pPr eaLnBrk="1" hangingPunct="1">
              <a:lnSpc>
                <a:spcPct val="80000"/>
              </a:lnSpc>
              <a:buClr>
                <a:srgbClr val="FF0000"/>
              </a:buClr>
              <a:buFont typeface="Wingdings" panose="05000000000000000000" pitchFamily="2" charset="2"/>
              <a:buChar char="ü"/>
            </a:pPr>
            <a:r>
              <a:rPr lang="fa-IR" sz="2400" smtClean="0">
                <a:cs typeface="Titr" pitchFamily="2" charset="-78"/>
              </a:rPr>
              <a:t>مرور متن‌ اوليه‌ و اصلاح‌ آن‌ (تهيه‌ نسخه‌ دوم‌)</a:t>
            </a:r>
            <a:r>
              <a:rPr lang="fa-IR" sz="2000" smtClean="0">
                <a:cs typeface="Titr" pitchFamily="2" charset="-78"/>
              </a:rPr>
              <a:t/>
            </a:r>
            <a:br>
              <a:rPr lang="fa-IR" sz="2000" smtClean="0">
                <a:cs typeface="Titr" pitchFamily="2" charset="-78"/>
              </a:rPr>
            </a:br>
            <a:endParaRPr lang="fa-IR" sz="2000" smtClean="0">
              <a:cs typeface="Titr" pitchFamily="2" charset="-78"/>
            </a:endParaRPr>
          </a:p>
          <a:p>
            <a:pPr eaLnBrk="1" hangingPunct="1">
              <a:lnSpc>
                <a:spcPct val="80000"/>
              </a:lnSpc>
              <a:buClr>
                <a:srgbClr val="FF0000"/>
              </a:buClr>
              <a:buFont typeface="Arial" panose="020B0604020202020204" pitchFamily="34" charset="0"/>
              <a:buNone/>
            </a:pPr>
            <a:r>
              <a:rPr lang="fa-IR" sz="2000" smtClean="0">
                <a:cs typeface="Titr" pitchFamily="2" charset="-78"/>
              </a:rPr>
              <a:t>بسياري‌ از صاحب‌نظران‌ پيشنهاد مي‌كنند كه‌ پس‌ از آماده‌ شدن‌ نسخه‌ اوليه‌، يك‌ يا چند روز مقاله‌ را كنار بگذاريم‌ و پس‌ از آن‌ به‌ بررسي‌ و مرور مقاله‌ بپردازيم‌. نكات‌ مهم‌ مقاله‌ در مقايسه‌ با مقالات‌ ديگر برجسته‌ شود. توالي‌ و ترتيب‌ مطالب‌ به‌ درستي‌ كنترل‌ شود.</a:t>
            </a:r>
            <a:br>
              <a:rPr lang="fa-IR" sz="2000" smtClean="0">
                <a:cs typeface="Titr" pitchFamily="2" charset="-78"/>
              </a:rPr>
            </a:br>
            <a:endParaRPr lang="fa-IR" sz="2000" smtClean="0">
              <a:cs typeface="Titr" pitchFamily="2" charset="-78"/>
            </a:endParaRPr>
          </a:p>
          <a:p>
            <a:pPr eaLnBrk="1" hangingPunct="1">
              <a:lnSpc>
                <a:spcPct val="80000"/>
              </a:lnSpc>
              <a:buClr>
                <a:srgbClr val="FF0000"/>
              </a:buClr>
              <a:buFont typeface="Wingdings" panose="05000000000000000000" pitchFamily="2" charset="2"/>
              <a:buChar char="ü"/>
            </a:pPr>
            <a:r>
              <a:rPr lang="fa-IR" sz="2400" smtClean="0">
                <a:cs typeface="Titr" pitchFamily="2" charset="-78"/>
              </a:rPr>
              <a:t>مشورت‌ با افراد متخصص‌ و صاحب‌نظر و اصلاح‌ نهايي‌ مقاله‌</a:t>
            </a:r>
            <a:r>
              <a:rPr lang="fa-IR" sz="2000" smtClean="0">
                <a:cs typeface="Titr" pitchFamily="2" charset="-78"/>
              </a:rPr>
              <a:t/>
            </a:r>
            <a:br>
              <a:rPr lang="fa-IR" sz="2000" smtClean="0">
                <a:cs typeface="Titr" pitchFamily="2" charset="-78"/>
              </a:rPr>
            </a:br>
            <a:endParaRPr lang="fa-IR" sz="2000" smtClean="0">
              <a:cs typeface="Titr" pitchFamily="2" charset="-78"/>
            </a:endParaRPr>
          </a:p>
          <a:p>
            <a:pPr eaLnBrk="1" hangingPunct="1">
              <a:lnSpc>
                <a:spcPct val="80000"/>
              </a:lnSpc>
              <a:buClr>
                <a:srgbClr val="FF0000"/>
              </a:buClr>
              <a:buFont typeface="Wingdings" panose="05000000000000000000" pitchFamily="2" charset="2"/>
              <a:buChar char="ü"/>
            </a:pPr>
            <a:r>
              <a:rPr lang="fa-IR" sz="2400" smtClean="0">
                <a:cs typeface="Titr" pitchFamily="2" charset="-78"/>
              </a:rPr>
              <a:t>تهيه‌ و تدوين‌ چكيده‌، كليدواژه‌، مقدمه‌ و فهرست‌ مآخذ و در پايان‌ تهيه‌ نسخه‌ نهايي‌ مقاله‌</a:t>
            </a:r>
          </a:p>
          <a:p>
            <a:pPr eaLnBrk="1" hangingPunct="1">
              <a:lnSpc>
                <a:spcPct val="80000"/>
              </a:lnSpc>
              <a:buClr>
                <a:srgbClr val="FF0000"/>
              </a:buClr>
              <a:buFont typeface="Arial" panose="020B0604020202020204" pitchFamily="34" charset="0"/>
              <a:buNone/>
            </a:pPr>
            <a:r>
              <a:rPr lang="fa-IR" sz="2000" smtClean="0">
                <a:cs typeface="Titr" pitchFamily="2" charset="-78"/>
              </a:rPr>
              <a:t>چكيده‌ برگرفته‌ از كل‌ متن‌ است‌. مقدمه‌ بر اساس‌ متن‌ نوشته‌ شده‌ تهيه‌ مي‌گردد.</a:t>
            </a:r>
          </a:p>
          <a:p>
            <a:pPr eaLnBrk="1" hangingPunct="1">
              <a:lnSpc>
                <a:spcPct val="80000"/>
              </a:lnSpc>
              <a:buClr>
                <a:srgbClr val="FF0000"/>
              </a:buClr>
              <a:buFont typeface="Arial" panose="020B0604020202020204" pitchFamily="34" charset="0"/>
              <a:buNone/>
            </a:pPr>
            <a:endParaRPr lang="en-US" sz="2000" smtClean="0">
              <a:cs typeface="Titr" pitchFamily="2" charset="-78"/>
            </a:endParaRPr>
          </a:p>
          <a:p>
            <a:pPr eaLnBrk="1" hangingPunct="1">
              <a:lnSpc>
                <a:spcPct val="80000"/>
              </a:lnSpc>
              <a:buClr>
                <a:srgbClr val="FF0000"/>
              </a:buClr>
              <a:buFont typeface="Arial" panose="020B0604020202020204" pitchFamily="34" charset="0"/>
              <a:buNone/>
            </a:pPr>
            <a:endParaRPr lang="fa-IR" sz="2000" smtClean="0">
              <a:cs typeface="Titr" pitchFamily="2" charset="-78"/>
            </a:endParaRPr>
          </a:p>
          <a:p>
            <a:pPr algn="l" eaLnBrk="1" hangingPunct="1">
              <a:lnSpc>
                <a:spcPct val="80000"/>
              </a:lnSpc>
              <a:buFont typeface="Arial" panose="020B0604020202020204" pitchFamily="34" charset="0"/>
              <a:buNone/>
            </a:pPr>
            <a:r>
              <a:rPr lang="en-US" sz="1600" smtClean="0">
                <a:latin typeface="Times" panose="02020603050405020304" pitchFamily="18" charset="0"/>
                <a:cs typeface="Arial" panose="020B0604020202020204" pitchFamily="34" charset="0"/>
              </a:rPr>
              <a:t>Presentation                                                          Slide </a:t>
            </a:r>
            <a:fld id="{5DCE6B8E-C7EA-467F-8758-7C783E07D7F7}" type="slidenum">
              <a:rPr lang="ar-SA" sz="1600" smtClean="0">
                <a:latin typeface="Times" panose="02020603050405020304" pitchFamily="18" charset="0"/>
              </a:rPr>
              <a:pPr algn="l" eaLnBrk="1" hangingPunct="1">
                <a:lnSpc>
                  <a:spcPct val="80000"/>
                </a:lnSpc>
                <a:buFont typeface="Arial" panose="020B0604020202020204" pitchFamily="34" charset="0"/>
                <a:buNone/>
              </a:pPr>
              <a:t>31</a:t>
            </a:fld>
            <a:r>
              <a:rPr lang="en-US" sz="1600" smtClean="0">
                <a:latin typeface="Times" panose="02020603050405020304" pitchFamily="18" charset="0"/>
                <a:cs typeface="Arial" panose="020B0604020202020204" pitchFamily="34" charset="0"/>
              </a:rPr>
              <a:t>                                                             2008</a:t>
            </a:r>
            <a:endParaRPr lang="fa-IR" sz="160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AutoShape 2"/>
          <p:cNvSpPr>
            <a:spLocks noGrp="1" noChangeArrowheads="1"/>
          </p:cNvSpPr>
          <p:nvPr>
            <p:ph type="title"/>
          </p:nvPr>
        </p:nvSpPr>
        <p:spPr>
          <a:xfrm>
            <a:off x="285750" y="142875"/>
            <a:ext cx="8572500" cy="928688"/>
          </a:xfrm>
          <a:prstGeom prst="horizontalScroll">
            <a:avLst>
              <a:gd name="adj" fmla="val 12500"/>
            </a:avLst>
          </a:prstGeom>
          <a:solidFill>
            <a:schemeClr val="accent1"/>
          </a:solidFill>
          <a:ln>
            <a:solidFill>
              <a:schemeClr val="tx1"/>
            </a:solidFill>
            <a:round/>
            <a:headEnd/>
            <a:tailEnd/>
          </a:ln>
        </p:spPr>
        <p:txBody>
          <a:bodyPr wrap="none">
            <a:normAutofit fontScale="90000"/>
          </a:bodyPr>
          <a:lstStyle/>
          <a:p>
            <a:pPr eaLnBrk="1" hangingPunct="1"/>
            <a:r>
              <a:rPr lang="fa-IR" sz="4000" b="1" smtClean="0">
                <a:latin typeface="Times" panose="02020603050405020304" pitchFamily="18" charset="0"/>
                <a:cs typeface="Titr" pitchFamily="2" charset="-78"/>
              </a:rPr>
              <a:t>شيوه ارائه مطالب علمي و فني</a:t>
            </a:r>
            <a:r>
              <a:rPr lang="en-US" sz="4000" b="1" smtClean="0">
                <a:latin typeface="Times" panose="02020603050405020304" pitchFamily="18" charset="0"/>
                <a:cs typeface="Titr" pitchFamily="2" charset="-78"/>
              </a:rPr>
              <a:t> </a:t>
            </a:r>
            <a:endParaRPr lang="fa-IR" sz="4000" smtClean="0">
              <a:solidFill>
                <a:srgbClr val="FFFF00"/>
              </a:solidFill>
              <a:latin typeface="Times" panose="02020603050405020304" pitchFamily="18" charset="0"/>
              <a:cs typeface="Titr" pitchFamily="2" charset="-78"/>
            </a:endParaRPr>
          </a:p>
        </p:txBody>
      </p:sp>
      <p:sp>
        <p:nvSpPr>
          <p:cNvPr id="3" name="Content Placeholder 2"/>
          <p:cNvSpPr>
            <a:spLocks noGrp="1"/>
          </p:cNvSpPr>
          <p:nvPr>
            <p:ph idx="1"/>
          </p:nvPr>
        </p:nvSpPr>
        <p:spPr>
          <a:xfrm>
            <a:off x="285750" y="1214438"/>
            <a:ext cx="8572500" cy="5429250"/>
          </a:xfrm>
        </p:spPr>
        <p:txBody>
          <a:bodyPr>
            <a:normAutofit lnSpcReduction="10000"/>
          </a:bodyPr>
          <a:lstStyle/>
          <a:p>
            <a:pPr eaLnBrk="1" hangingPunct="1">
              <a:lnSpc>
                <a:spcPct val="80000"/>
              </a:lnSpc>
              <a:buFont typeface="Arial" panose="020B0604020202020204" pitchFamily="34" charset="0"/>
              <a:buNone/>
            </a:pPr>
            <a:endParaRPr lang="fa-IR" sz="1300" smtClean="0"/>
          </a:p>
          <a:p>
            <a:pPr algn="ctr" eaLnBrk="1" hangingPunct="1">
              <a:lnSpc>
                <a:spcPct val="80000"/>
              </a:lnSpc>
              <a:buClr>
                <a:srgbClr val="FF0000"/>
              </a:buClr>
              <a:buFont typeface="Wingdings" panose="05000000000000000000" pitchFamily="2" charset="2"/>
              <a:buChar char="q"/>
            </a:pPr>
            <a:r>
              <a:rPr lang="fa-IR" sz="3600" b="1" smtClean="0">
                <a:cs typeface="Titr" pitchFamily="2" charset="-78"/>
              </a:rPr>
              <a:t> </a:t>
            </a:r>
            <a:r>
              <a:rPr lang="fa-IR" sz="3600" smtClean="0">
                <a:cs typeface="Titr" pitchFamily="2" charset="-78"/>
              </a:rPr>
              <a:t>شيوه‌ نوشتن‌ مقاله‌ </a:t>
            </a:r>
            <a:r>
              <a:rPr lang="fa-IR" sz="1600" smtClean="0">
                <a:cs typeface="Titr" pitchFamily="2" charset="-78"/>
              </a:rPr>
              <a:t>(ادامه)</a:t>
            </a:r>
          </a:p>
          <a:p>
            <a:pPr eaLnBrk="1" hangingPunct="1">
              <a:lnSpc>
                <a:spcPct val="80000"/>
              </a:lnSpc>
              <a:buClr>
                <a:srgbClr val="FF0000"/>
              </a:buClr>
              <a:buFont typeface="Wingdings" panose="05000000000000000000" pitchFamily="2" charset="2"/>
              <a:buChar char="ü"/>
            </a:pPr>
            <a:r>
              <a:rPr lang="fa-IR" sz="2400" smtClean="0">
                <a:cs typeface="Titr" pitchFamily="2" charset="-78"/>
              </a:rPr>
              <a:t>انتخاب‌ مجله‌ مناسب‌ و ارسال‌ مقاله‌ براي‌ چاپ‌</a:t>
            </a:r>
          </a:p>
          <a:p>
            <a:pPr eaLnBrk="1" hangingPunct="1">
              <a:lnSpc>
                <a:spcPct val="80000"/>
              </a:lnSpc>
              <a:buClr>
                <a:srgbClr val="FF0000"/>
              </a:buClr>
              <a:buFont typeface="Arial" panose="020B0604020202020204" pitchFamily="34" charset="0"/>
              <a:buNone/>
            </a:pPr>
            <a:r>
              <a:rPr lang="fa-IR" sz="2000" smtClean="0">
                <a:cs typeface="Titr" pitchFamily="2" charset="-78"/>
              </a:rPr>
              <a:t>توجه‌ به‌ سابقه‌، درجه‌ اعتبار ( علمي‌- پژوهشي‌، ترويجي‌ و...) و خط‌مشي‌ مجله‌ (گرايش‌ موضوعي‌)، مدت‌ زمان‌ انتظار براي‌ چاپ‌ مقاله</a:t>
            </a:r>
          </a:p>
          <a:p>
            <a:pPr eaLnBrk="1" hangingPunct="1">
              <a:lnSpc>
                <a:spcPct val="80000"/>
              </a:lnSpc>
              <a:buClr>
                <a:srgbClr val="FF0000"/>
              </a:buClr>
              <a:buFont typeface="Arial" panose="020B0604020202020204" pitchFamily="34" charset="0"/>
              <a:buNone/>
            </a:pPr>
            <a:endParaRPr lang="fa-IR" sz="1700" smtClean="0">
              <a:cs typeface="Titr" pitchFamily="2" charset="-78"/>
            </a:endParaRPr>
          </a:p>
          <a:p>
            <a:pPr eaLnBrk="1" hangingPunct="1">
              <a:lnSpc>
                <a:spcPct val="80000"/>
              </a:lnSpc>
              <a:buClr>
                <a:srgbClr val="FF0000"/>
              </a:buClr>
              <a:buFont typeface="Wingdings" panose="05000000000000000000" pitchFamily="2" charset="2"/>
              <a:buChar char="ü"/>
            </a:pPr>
            <a:r>
              <a:rPr lang="fa-IR" sz="2400" smtClean="0">
                <a:cs typeface="Titr" pitchFamily="2" charset="-78"/>
              </a:rPr>
              <a:t>معيارهاي‌ كنترل‌ طرح‌ و ساختار اوليه‌ مقاله‌</a:t>
            </a:r>
          </a:p>
          <a:p>
            <a:pPr eaLnBrk="1" hangingPunct="1">
              <a:lnSpc>
                <a:spcPct val="80000"/>
              </a:lnSpc>
              <a:buClr>
                <a:srgbClr val="FF0000"/>
              </a:buClr>
              <a:buFont typeface="Arial" panose="020B0604020202020204" pitchFamily="34" charset="0"/>
              <a:buNone/>
            </a:pPr>
            <a:r>
              <a:rPr lang="fa-IR" sz="2000" smtClean="0">
                <a:cs typeface="Titr" pitchFamily="2" charset="-78"/>
              </a:rPr>
              <a:t>دليل‌ انجام‌ تحقيق‌ چه‌ بود؟ </a:t>
            </a:r>
          </a:p>
          <a:p>
            <a:pPr eaLnBrk="1" hangingPunct="1">
              <a:lnSpc>
                <a:spcPct val="80000"/>
              </a:lnSpc>
              <a:buClr>
                <a:srgbClr val="FF0000"/>
              </a:buClr>
              <a:buFont typeface="Arial" panose="020B0604020202020204" pitchFamily="34" charset="0"/>
              <a:buNone/>
            </a:pPr>
            <a:r>
              <a:rPr lang="fa-IR" sz="2000" smtClean="0">
                <a:cs typeface="Titr" pitchFamily="2" charset="-78"/>
              </a:rPr>
              <a:t>چه‌ فرضيه‌هايي‌ مورد آزمايش‌ قرار گرفتند و چه‌ نتايجي‌ به‌دست‌ آمد؟</a:t>
            </a:r>
          </a:p>
          <a:p>
            <a:pPr eaLnBrk="1" hangingPunct="1">
              <a:lnSpc>
                <a:spcPct val="80000"/>
              </a:lnSpc>
              <a:buClr>
                <a:srgbClr val="FF0000"/>
              </a:buClr>
              <a:buFont typeface="Arial" panose="020B0604020202020204" pitchFamily="34" charset="0"/>
              <a:buNone/>
            </a:pPr>
            <a:r>
              <a:rPr lang="fa-IR" sz="2000" smtClean="0">
                <a:cs typeface="Titr" pitchFamily="2" charset="-78"/>
              </a:rPr>
              <a:t>چه‌ روش‌هايي‌ مورد استفاده‌ قرار گرفت‌ و اطلاعات‌ چگونه‌ جمع‌آوري‌ شد؟</a:t>
            </a:r>
          </a:p>
          <a:p>
            <a:pPr eaLnBrk="1" hangingPunct="1">
              <a:lnSpc>
                <a:spcPct val="80000"/>
              </a:lnSpc>
              <a:buClr>
                <a:srgbClr val="FF0000"/>
              </a:buClr>
              <a:buFont typeface="Arial" panose="020B0604020202020204" pitchFamily="34" charset="0"/>
              <a:buNone/>
            </a:pPr>
            <a:r>
              <a:rPr lang="fa-IR" sz="2000" smtClean="0">
                <a:cs typeface="Titr" pitchFamily="2" charset="-78"/>
              </a:rPr>
              <a:t>چه‌ پيشنهادهايي‌ براي‌ انجام‌ اين‌گونه‌ پژوهش‌ها در آينده‌ وجود دارد؟</a:t>
            </a:r>
          </a:p>
          <a:p>
            <a:pPr eaLnBrk="1" hangingPunct="1">
              <a:lnSpc>
                <a:spcPct val="80000"/>
              </a:lnSpc>
              <a:buClr>
                <a:srgbClr val="FF0000"/>
              </a:buClr>
              <a:buFont typeface="Wingdings" panose="05000000000000000000" pitchFamily="2" charset="2"/>
              <a:buChar char="ü"/>
            </a:pPr>
            <a:r>
              <a:rPr lang="fa-IR" sz="2000" smtClean="0">
                <a:cs typeface="Titr" pitchFamily="2" charset="-78"/>
              </a:rPr>
              <a:t>بهتر است‌ پرسش‌هايي‌ كه‌ از طرف‌ داوران‌ مجله‌ براي‌ ارزيابي‌ مقاله‌ مطرح‌ مي‌شوند، پيشاپيش‌ از سوي‌ نويسنده‌ مطرح‌ و به‌ آنها پاسخ‌ مناسب‌ داده‌ شود. اين‌ روش‌ علاوه‌ بر صيقل‌ خوردن‌ مقاله‌ باعث‌ مي‌شود تا نارسايي‌هاي‌ احتمالي‌ آن‌ برطرف‌ شده‌ و از استحكام‌ لازم‌ برخوردار گردد.</a:t>
            </a:r>
          </a:p>
          <a:p>
            <a:pPr eaLnBrk="1" hangingPunct="1">
              <a:lnSpc>
                <a:spcPct val="80000"/>
              </a:lnSpc>
              <a:buClr>
                <a:srgbClr val="FF0000"/>
              </a:buClr>
              <a:buFont typeface="Wingdings" panose="05000000000000000000" pitchFamily="2" charset="2"/>
              <a:buChar char="ü"/>
            </a:pPr>
            <a:endParaRPr lang="fa-IR" sz="2000" smtClean="0">
              <a:cs typeface="Titr" pitchFamily="2" charset="-78"/>
            </a:endParaRPr>
          </a:p>
          <a:p>
            <a:pPr algn="l" eaLnBrk="1" hangingPunct="1">
              <a:lnSpc>
                <a:spcPct val="80000"/>
              </a:lnSpc>
              <a:buFont typeface="Arial" panose="020B0604020202020204" pitchFamily="34" charset="0"/>
              <a:buNone/>
            </a:pPr>
            <a:r>
              <a:rPr lang="en-US" sz="1600" smtClean="0">
                <a:latin typeface="Times" panose="02020603050405020304" pitchFamily="18" charset="0"/>
                <a:cs typeface="Arial" panose="020B0604020202020204" pitchFamily="34" charset="0"/>
              </a:rPr>
              <a:t>Presentation                                                          Slide </a:t>
            </a:r>
            <a:fld id="{969F350C-5018-4801-A795-91AFD5FD99AC}" type="slidenum">
              <a:rPr lang="ar-SA" sz="1600" smtClean="0">
                <a:latin typeface="Times" panose="02020603050405020304" pitchFamily="18" charset="0"/>
              </a:rPr>
              <a:pPr algn="l" eaLnBrk="1" hangingPunct="1">
                <a:lnSpc>
                  <a:spcPct val="80000"/>
                </a:lnSpc>
                <a:buFont typeface="Arial" panose="020B0604020202020204" pitchFamily="34" charset="0"/>
                <a:buNone/>
              </a:pPr>
              <a:t>32</a:t>
            </a:fld>
            <a:r>
              <a:rPr lang="en-US" sz="1600" smtClean="0">
                <a:latin typeface="Times" panose="02020603050405020304" pitchFamily="18" charset="0"/>
                <a:cs typeface="Arial" panose="020B0604020202020204" pitchFamily="34" charset="0"/>
              </a:rPr>
              <a:t>                                                             2008</a:t>
            </a:r>
            <a:endParaRPr lang="fa-IR" sz="1600" smtClean="0">
              <a:latin typeface="Times" panose="02020603050405020304" pitchFamily="18" charset="0"/>
            </a:endParaRPr>
          </a:p>
          <a:p>
            <a:pPr algn="l" eaLnBrk="1" hangingPunct="1">
              <a:lnSpc>
                <a:spcPct val="80000"/>
              </a:lnSpc>
              <a:buFont typeface="Arial" panose="020B0604020202020204" pitchFamily="34" charset="0"/>
              <a:buNone/>
            </a:pPr>
            <a:endParaRPr lang="fa-IR" sz="160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AutoShape 2"/>
          <p:cNvSpPr>
            <a:spLocks noGrp="1" noChangeArrowheads="1"/>
          </p:cNvSpPr>
          <p:nvPr>
            <p:ph type="title"/>
          </p:nvPr>
        </p:nvSpPr>
        <p:spPr>
          <a:xfrm>
            <a:off x="285750" y="142875"/>
            <a:ext cx="8572500" cy="928688"/>
          </a:xfrm>
          <a:prstGeom prst="horizontalScroll">
            <a:avLst>
              <a:gd name="adj" fmla="val 12500"/>
            </a:avLst>
          </a:prstGeom>
          <a:solidFill>
            <a:schemeClr val="accent1"/>
          </a:solidFill>
          <a:ln>
            <a:solidFill>
              <a:schemeClr val="tx1"/>
            </a:solidFill>
            <a:round/>
            <a:headEnd/>
            <a:tailEnd/>
          </a:ln>
        </p:spPr>
        <p:txBody>
          <a:bodyPr wrap="none">
            <a:normAutofit fontScale="90000"/>
          </a:bodyPr>
          <a:lstStyle/>
          <a:p>
            <a:pPr eaLnBrk="1" hangingPunct="1"/>
            <a:r>
              <a:rPr lang="fa-IR" sz="4000" b="1" smtClean="0">
                <a:latin typeface="Times" panose="02020603050405020304" pitchFamily="18" charset="0"/>
                <a:cs typeface="Titr" pitchFamily="2" charset="-78"/>
              </a:rPr>
              <a:t>شيوه ارائه مطالب علمي و فني</a:t>
            </a:r>
            <a:r>
              <a:rPr lang="en-US" sz="4000" b="1" smtClean="0">
                <a:latin typeface="Times" panose="02020603050405020304" pitchFamily="18" charset="0"/>
                <a:cs typeface="Titr" pitchFamily="2" charset="-78"/>
              </a:rPr>
              <a:t> </a:t>
            </a:r>
            <a:endParaRPr lang="fa-IR" sz="4000" smtClean="0">
              <a:solidFill>
                <a:srgbClr val="FFFF00"/>
              </a:solidFill>
              <a:latin typeface="Times" panose="02020603050405020304" pitchFamily="18" charset="0"/>
              <a:cs typeface="Titr" pitchFamily="2" charset="-78"/>
            </a:endParaRPr>
          </a:p>
        </p:txBody>
      </p:sp>
      <p:sp>
        <p:nvSpPr>
          <p:cNvPr id="35842" name="Content Placeholder 2"/>
          <p:cNvSpPr>
            <a:spLocks noGrp="1"/>
          </p:cNvSpPr>
          <p:nvPr>
            <p:ph idx="1"/>
          </p:nvPr>
        </p:nvSpPr>
        <p:spPr>
          <a:xfrm>
            <a:off x="285750" y="1214438"/>
            <a:ext cx="8572500" cy="5429250"/>
          </a:xfrm>
        </p:spPr>
        <p:txBody>
          <a:bodyPr>
            <a:normAutofit lnSpcReduction="10000"/>
          </a:bodyPr>
          <a:lstStyle/>
          <a:p>
            <a:pPr algn="ctr" eaLnBrk="1" hangingPunct="1">
              <a:buClr>
                <a:srgbClr val="FF0000"/>
              </a:buClr>
              <a:buFont typeface="Wingdings" panose="05000000000000000000" pitchFamily="2" charset="2"/>
              <a:buChar char="q"/>
            </a:pPr>
            <a:endParaRPr lang="fa-IR" sz="3600" b="1" smtClean="0">
              <a:cs typeface="Titr" pitchFamily="2" charset="-78"/>
            </a:endParaRPr>
          </a:p>
          <a:p>
            <a:pPr algn="ctr" eaLnBrk="1" hangingPunct="1">
              <a:buClr>
                <a:srgbClr val="FF0000"/>
              </a:buClr>
              <a:buFont typeface="Wingdings" panose="05000000000000000000" pitchFamily="2" charset="2"/>
              <a:buChar char="q"/>
            </a:pPr>
            <a:r>
              <a:rPr lang="ar-SA" sz="3600" b="1" smtClean="0">
                <a:cs typeface="Titr" pitchFamily="2" charset="-78"/>
              </a:rPr>
              <a:t>آئين نگارش پايان نامه </a:t>
            </a:r>
            <a:endParaRPr lang="fa-IR" sz="3600" b="1" smtClean="0">
              <a:cs typeface="Titr" pitchFamily="2" charset="-78"/>
            </a:endParaRPr>
          </a:p>
          <a:p>
            <a:pPr eaLnBrk="1" hangingPunct="1">
              <a:buClr>
                <a:srgbClr val="FF0000"/>
              </a:buClr>
              <a:buFont typeface="Wingdings" panose="05000000000000000000" pitchFamily="2" charset="2"/>
              <a:buChar char="ü"/>
            </a:pPr>
            <a:endParaRPr lang="fa-IR" sz="2800" smtClean="0">
              <a:cs typeface="Titr" pitchFamily="2" charset="-78"/>
            </a:endParaRPr>
          </a:p>
          <a:p>
            <a:pPr eaLnBrk="1" hangingPunct="1">
              <a:buClr>
                <a:srgbClr val="FF0000"/>
              </a:buClr>
              <a:buFont typeface="Wingdings" panose="05000000000000000000" pitchFamily="2" charset="2"/>
              <a:buChar char="ü"/>
            </a:pPr>
            <a:r>
              <a:rPr lang="fa-IR" sz="2800" smtClean="0">
                <a:cs typeface="Titr" pitchFamily="2" charset="-78"/>
              </a:rPr>
              <a:t> پايان نامه به لحاظ نگارش داراي دو جنبه(نگاه) قابل تأمل است</a:t>
            </a:r>
            <a:endParaRPr lang="en-US" sz="2800" smtClean="0">
              <a:cs typeface="Titr" pitchFamily="2" charset="-78"/>
            </a:endParaRPr>
          </a:p>
          <a:p>
            <a:pPr eaLnBrk="1" hangingPunct="1">
              <a:buClr>
                <a:srgbClr val="FF0000"/>
              </a:buClr>
              <a:buFont typeface="Wingdings" panose="05000000000000000000" pitchFamily="2" charset="2"/>
              <a:buChar char="ü"/>
            </a:pPr>
            <a:endParaRPr lang="fa-IR" sz="2000" smtClean="0">
              <a:cs typeface="Titr" pitchFamily="2" charset="-78"/>
            </a:endParaRPr>
          </a:p>
          <a:p>
            <a:pPr eaLnBrk="1" hangingPunct="1">
              <a:buClr>
                <a:srgbClr val="FF0000"/>
              </a:buClr>
              <a:buFont typeface="Wingdings" panose="05000000000000000000" pitchFamily="2" charset="2"/>
              <a:buChar char="ü"/>
            </a:pPr>
            <a:r>
              <a:rPr lang="ar-SA" sz="2000" smtClean="0">
                <a:cs typeface="Titr" pitchFamily="2" charset="-78"/>
              </a:rPr>
              <a:t>مكان نوشتن مطالب در هر صفحه پايان نامه، نحوه حاشيه بندي، شماره گذاري، صفحات و بخشها، معادلات، تصاوير جداول و منحني ها</a:t>
            </a:r>
            <a:endParaRPr lang="en-US" sz="2000" smtClean="0">
              <a:cs typeface="Titr" pitchFamily="2" charset="-78"/>
            </a:endParaRPr>
          </a:p>
          <a:p>
            <a:pPr eaLnBrk="1" hangingPunct="1">
              <a:buClr>
                <a:srgbClr val="FF0000"/>
              </a:buClr>
              <a:buFont typeface="Wingdings" panose="05000000000000000000" pitchFamily="2" charset="2"/>
              <a:buChar char="ü"/>
            </a:pPr>
            <a:endParaRPr lang="fa-IR" sz="2000" smtClean="0">
              <a:cs typeface="Titr" pitchFamily="2" charset="-78"/>
            </a:endParaRPr>
          </a:p>
          <a:p>
            <a:pPr eaLnBrk="1" hangingPunct="1">
              <a:buClr>
                <a:srgbClr val="FF0000"/>
              </a:buClr>
              <a:buFont typeface="Wingdings" panose="05000000000000000000" pitchFamily="2" charset="2"/>
              <a:buChar char="ü"/>
            </a:pPr>
            <a:r>
              <a:rPr lang="fa-IR" sz="2000" smtClean="0">
                <a:cs typeface="Titr" pitchFamily="2" charset="-78"/>
              </a:rPr>
              <a:t>ترتيب ارائه مطالب در مجموع پايان نامه</a:t>
            </a:r>
            <a:endParaRPr lang="en-US" sz="2000" smtClean="0">
              <a:cs typeface="Titr" pitchFamily="2" charset="-78"/>
            </a:endParaRPr>
          </a:p>
          <a:p>
            <a:pPr eaLnBrk="1" hangingPunct="1">
              <a:buClr>
                <a:srgbClr val="FF0000"/>
              </a:buClr>
              <a:buFont typeface="Arial" panose="020B0604020202020204" pitchFamily="34" charset="0"/>
              <a:buNone/>
            </a:pPr>
            <a:endParaRPr lang="fa-IR" sz="5000" smtClean="0">
              <a:cs typeface="Titr" pitchFamily="2" charset="-78"/>
            </a:endParaRPr>
          </a:p>
          <a:p>
            <a:pPr algn="l" eaLnBrk="1" hangingPunct="1">
              <a:buFont typeface="Arial" panose="020B0604020202020204" pitchFamily="34" charset="0"/>
              <a:buNone/>
            </a:pPr>
            <a:r>
              <a:rPr lang="en-US" sz="1600" smtClean="0">
                <a:latin typeface="Times" panose="02020603050405020304" pitchFamily="18" charset="0"/>
                <a:cs typeface="Arial" panose="020B0604020202020204" pitchFamily="34" charset="0"/>
              </a:rPr>
              <a:t>Presentation                                                          Slide </a:t>
            </a:r>
            <a:fld id="{AA95084A-23F1-457F-9460-02C2EBB0A721}" type="slidenum">
              <a:rPr lang="ar-SA" sz="1600" smtClean="0">
                <a:latin typeface="Times" panose="02020603050405020304" pitchFamily="18" charset="0"/>
              </a:rPr>
              <a:pPr algn="l" eaLnBrk="1" hangingPunct="1">
                <a:buFont typeface="Arial" panose="020B0604020202020204" pitchFamily="34" charset="0"/>
                <a:buNone/>
              </a:pPr>
              <a:t>33</a:t>
            </a:fld>
            <a:r>
              <a:rPr lang="en-US" sz="1600" smtClean="0">
                <a:latin typeface="Times" panose="02020603050405020304" pitchFamily="18" charset="0"/>
                <a:cs typeface="Arial" panose="020B0604020202020204" pitchFamily="34" charset="0"/>
              </a:rPr>
              <a:t>                                                             2008</a:t>
            </a:r>
            <a:endParaRPr lang="fa-IR" sz="1600" smtClean="0">
              <a:latin typeface="Times" panose="02020603050405020304" pitchFamily="18" charset="0"/>
            </a:endParaRPr>
          </a:p>
          <a:p>
            <a:pPr algn="l" eaLnBrk="1" hangingPunct="1">
              <a:buFont typeface="Arial" panose="020B0604020202020204" pitchFamily="34" charset="0"/>
              <a:buNone/>
            </a:pPr>
            <a:endParaRPr lang="fa-IR" sz="400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AutoShape 2"/>
          <p:cNvSpPr>
            <a:spLocks noGrp="1" noChangeArrowheads="1"/>
          </p:cNvSpPr>
          <p:nvPr>
            <p:ph type="title"/>
          </p:nvPr>
        </p:nvSpPr>
        <p:spPr>
          <a:xfrm>
            <a:off x="285750" y="142875"/>
            <a:ext cx="8572500" cy="928688"/>
          </a:xfrm>
          <a:prstGeom prst="horizontalScroll">
            <a:avLst>
              <a:gd name="adj" fmla="val 12500"/>
            </a:avLst>
          </a:prstGeom>
          <a:solidFill>
            <a:schemeClr val="accent1"/>
          </a:solidFill>
          <a:ln>
            <a:solidFill>
              <a:schemeClr val="tx1"/>
            </a:solidFill>
            <a:round/>
            <a:headEnd/>
            <a:tailEnd/>
          </a:ln>
        </p:spPr>
        <p:txBody>
          <a:bodyPr wrap="none">
            <a:normAutofit fontScale="90000"/>
          </a:bodyPr>
          <a:lstStyle/>
          <a:p>
            <a:pPr eaLnBrk="1" hangingPunct="1"/>
            <a:r>
              <a:rPr lang="fa-IR" sz="4000" b="1" smtClean="0">
                <a:latin typeface="Times" panose="02020603050405020304" pitchFamily="18" charset="0"/>
                <a:cs typeface="Titr" pitchFamily="2" charset="-78"/>
              </a:rPr>
              <a:t>شيوه ارائه مطالب علمي و فني</a:t>
            </a:r>
            <a:r>
              <a:rPr lang="en-US" sz="4000" b="1" smtClean="0">
                <a:latin typeface="Times" panose="02020603050405020304" pitchFamily="18" charset="0"/>
                <a:cs typeface="Titr" pitchFamily="2" charset="-78"/>
              </a:rPr>
              <a:t> </a:t>
            </a:r>
            <a:endParaRPr lang="fa-IR" sz="4000" smtClean="0">
              <a:solidFill>
                <a:srgbClr val="FFFF00"/>
              </a:solidFill>
              <a:latin typeface="Times" panose="02020603050405020304" pitchFamily="18" charset="0"/>
              <a:cs typeface="Titr" pitchFamily="2" charset="-78"/>
            </a:endParaRPr>
          </a:p>
        </p:txBody>
      </p:sp>
      <p:sp>
        <p:nvSpPr>
          <p:cNvPr id="3" name="Content Placeholder 2"/>
          <p:cNvSpPr>
            <a:spLocks noGrp="1"/>
          </p:cNvSpPr>
          <p:nvPr>
            <p:ph idx="1"/>
          </p:nvPr>
        </p:nvSpPr>
        <p:spPr>
          <a:xfrm>
            <a:off x="285750" y="1214438"/>
            <a:ext cx="8572500" cy="5429250"/>
          </a:xfrm>
        </p:spPr>
        <p:txBody>
          <a:bodyPr>
            <a:normAutofit lnSpcReduction="10000"/>
          </a:bodyPr>
          <a:lstStyle/>
          <a:p>
            <a:pPr eaLnBrk="1" hangingPunct="1">
              <a:lnSpc>
                <a:spcPct val="90000"/>
              </a:lnSpc>
              <a:buFont typeface="Arial" panose="020B0604020202020204" pitchFamily="34" charset="0"/>
              <a:buNone/>
            </a:pPr>
            <a:endParaRPr lang="fa-IR" sz="2700" smtClean="0"/>
          </a:p>
          <a:p>
            <a:pPr algn="ctr" eaLnBrk="1" hangingPunct="1">
              <a:lnSpc>
                <a:spcPct val="90000"/>
              </a:lnSpc>
              <a:buClr>
                <a:srgbClr val="FF0000"/>
              </a:buClr>
              <a:buFont typeface="Wingdings" panose="05000000000000000000" pitchFamily="2" charset="2"/>
              <a:buChar char="q"/>
            </a:pPr>
            <a:r>
              <a:rPr lang="fa-IR" sz="3600" smtClean="0">
                <a:cs typeface="Titr" pitchFamily="2" charset="-78"/>
              </a:rPr>
              <a:t>نگاه اول</a:t>
            </a:r>
            <a:br>
              <a:rPr lang="fa-IR" sz="3600" smtClean="0">
                <a:cs typeface="Titr" pitchFamily="2" charset="-78"/>
              </a:rPr>
            </a:br>
            <a:endParaRPr lang="fa-IR" sz="2000" smtClean="0">
              <a:cs typeface="Titr" pitchFamily="2" charset="-78"/>
            </a:endParaRPr>
          </a:p>
          <a:p>
            <a:pPr eaLnBrk="1" hangingPunct="1">
              <a:lnSpc>
                <a:spcPct val="90000"/>
              </a:lnSpc>
              <a:buClr>
                <a:srgbClr val="FF0000"/>
              </a:buClr>
              <a:buFont typeface="Wingdings" panose="05000000000000000000" pitchFamily="2" charset="2"/>
              <a:buChar char="ü"/>
            </a:pPr>
            <a:r>
              <a:rPr lang="fa-IR" sz="2000" smtClean="0">
                <a:cs typeface="Titr" pitchFamily="2" charset="-78"/>
              </a:rPr>
              <a:t>كاغذ مرغوب </a:t>
            </a:r>
            <a:r>
              <a:rPr lang="en-US" sz="2000" smtClean="0">
                <a:cs typeface="Titr" pitchFamily="2" charset="-78"/>
              </a:rPr>
              <a:t>A</a:t>
            </a:r>
            <a:r>
              <a:rPr lang="en-US" sz="2000" baseline="-25000" smtClean="0">
                <a:cs typeface="Titr" pitchFamily="2" charset="-78"/>
              </a:rPr>
              <a:t>4</a:t>
            </a:r>
            <a:r>
              <a:rPr lang="fa-IR" sz="2000" smtClean="0">
                <a:cs typeface="Titr" pitchFamily="2" charset="-78"/>
              </a:rPr>
              <a:t> (در مواردي كه نياز به كاغذ در قطع بزرگتر مي باشد،‌ ضمن استفاده از اندازه هاي استاندارد رده </a:t>
            </a:r>
            <a:r>
              <a:rPr lang="en-US" sz="2000" smtClean="0">
                <a:cs typeface="Titr" pitchFamily="2" charset="-78"/>
              </a:rPr>
              <a:t>A </a:t>
            </a:r>
            <a:r>
              <a:rPr lang="fa-IR" sz="2000" smtClean="0">
                <a:cs typeface="Titr" pitchFamily="2" charset="-78"/>
              </a:rPr>
              <a:t> به هنگام ضميمه نمودن كاغذ مربوطه به اندازه</a:t>
            </a:r>
            <a:r>
              <a:rPr lang="en-US" sz="2000" smtClean="0">
                <a:cs typeface="Titr" pitchFamily="2" charset="-78"/>
              </a:rPr>
              <a:t>A</a:t>
            </a:r>
            <a:r>
              <a:rPr lang="en-US" sz="2000" baseline="-25000" smtClean="0">
                <a:cs typeface="Titr" pitchFamily="2" charset="-78"/>
              </a:rPr>
              <a:t>4</a:t>
            </a:r>
            <a:r>
              <a:rPr lang="en-US" sz="2000" smtClean="0">
                <a:cs typeface="Titr" pitchFamily="2" charset="-78"/>
              </a:rPr>
              <a:t> </a:t>
            </a:r>
            <a:r>
              <a:rPr lang="fa-IR" sz="2000" smtClean="0">
                <a:cs typeface="Titr" pitchFamily="2" charset="-78"/>
              </a:rPr>
              <a:t> تا شده و حتماً‌داخل صحافي قرار داده شود)</a:t>
            </a:r>
          </a:p>
          <a:p>
            <a:pPr eaLnBrk="1" hangingPunct="1">
              <a:lnSpc>
                <a:spcPct val="90000"/>
              </a:lnSpc>
              <a:buClr>
                <a:srgbClr val="FF0000"/>
              </a:buClr>
              <a:buFont typeface="Wingdings" panose="05000000000000000000" pitchFamily="2" charset="2"/>
              <a:buChar char="ü"/>
            </a:pPr>
            <a:endParaRPr lang="en-US" sz="2000" smtClean="0">
              <a:cs typeface="Titr" pitchFamily="2" charset="-78"/>
            </a:endParaRPr>
          </a:p>
          <a:p>
            <a:pPr eaLnBrk="1" hangingPunct="1">
              <a:lnSpc>
                <a:spcPct val="90000"/>
              </a:lnSpc>
              <a:buClr>
                <a:srgbClr val="FF0000"/>
              </a:buClr>
              <a:buFont typeface="Wingdings" panose="05000000000000000000" pitchFamily="2" charset="2"/>
              <a:buChar char="ü"/>
            </a:pPr>
            <a:r>
              <a:rPr lang="fa-IR" sz="2000" smtClean="0">
                <a:cs typeface="Titr" pitchFamily="2" charset="-78"/>
              </a:rPr>
              <a:t>رعايت اندازه حروف در مکانهاي مختلف </a:t>
            </a:r>
          </a:p>
          <a:p>
            <a:pPr eaLnBrk="1" hangingPunct="1">
              <a:lnSpc>
                <a:spcPct val="90000"/>
              </a:lnSpc>
              <a:buClr>
                <a:srgbClr val="FF0000"/>
              </a:buClr>
              <a:buFont typeface="Wingdings" panose="05000000000000000000" pitchFamily="2" charset="2"/>
              <a:buChar char="ü"/>
            </a:pPr>
            <a:endParaRPr lang="fa-IR" sz="2000" smtClean="0">
              <a:cs typeface="Titr" pitchFamily="2" charset="-78"/>
            </a:endParaRPr>
          </a:p>
          <a:p>
            <a:pPr eaLnBrk="1" hangingPunct="1">
              <a:lnSpc>
                <a:spcPct val="90000"/>
              </a:lnSpc>
              <a:buClr>
                <a:srgbClr val="FF0000"/>
              </a:buClr>
              <a:buFont typeface="Wingdings" panose="05000000000000000000" pitchFamily="2" charset="2"/>
              <a:buChar char="ü"/>
            </a:pPr>
            <a:r>
              <a:rPr lang="fa-IR" sz="2000" smtClean="0">
                <a:cs typeface="Titr" pitchFamily="2" charset="-78"/>
              </a:rPr>
              <a:t>رعايت </a:t>
            </a:r>
            <a:r>
              <a:rPr lang="ar-SA" sz="2000" smtClean="0">
                <a:cs typeface="Titr" pitchFamily="2" charset="-78"/>
              </a:rPr>
              <a:t>كادر</a:t>
            </a:r>
            <a:r>
              <a:rPr lang="fa-IR" sz="2000" smtClean="0">
                <a:cs typeface="Titr" pitchFamily="2" charset="-78"/>
              </a:rPr>
              <a:t> بالا و پايين كاغذ</a:t>
            </a:r>
          </a:p>
          <a:p>
            <a:pPr eaLnBrk="1" hangingPunct="1">
              <a:lnSpc>
                <a:spcPct val="90000"/>
              </a:lnSpc>
              <a:buClr>
                <a:srgbClr val="FF0000"/>
              </a:buClr>
              <a:buFont typeface="Wingdings" panose="05000000000000000000" pitchFamily="2" charset="2"/>
              <a:buChar char="ü"/>
            </a:pPr>
            <a:endParaRPr lang="fa-IR" sz="2000" smtClean="0">
              <a:cs typeface="Titr" pitchFamily="2" charset="-78"/>
            </a:endParaRPr>
          </a:p>
          <a:p>
            <a:pPr eaLnBrk="1" hangingPunct="1">
              <a:lnSpc>
                <a:spcPct val="90000"/>
              </a:lnSpc>
              <a:buClr>
                <a:srgbClr val="FF0000"/>
              </a:buClr>
              <a:buFont typeface="Wingdings" panose="05000000000000000000" pitchFamily="2" charset="2"/>
              <a:buChar char="ü"/>
            </a:pPr>
            <a:r>
              <a:rPr lang="fa-IR" sz="2000" smtClean="0">
                <a:cs typeface="Titr" pitchFamily="2" charset="-78"/>
              </a:rPr>
              <a:t>ازنگارش كلمات لاتين در متن پروژه خودداري نموده، معادل لاتين كه پس از مشخص شدن به وسيله شماره اي كه بالاي معادل فارسي آن كلمه تايپ مي شود، در زيرنويس پايين صفحه آورده شود</a:t>
            </a:r>
          </a:p>
          <a:p>
            <a:pPr eaLnBrk="1" hangingPunct="1">
              <a:lnSpc>
                <a:spcPct val="90000"/>
              </a:lnSpc>
              <a:buClr>
                <a:srgbClr val="FF0000"/>
              </a:buClr>
              <a:buFont typeface="Arial" panose="020B0604020202020204" pitchFamily="34" charset="0"/>
              <a:buNone/>
            </a:pPr>
            <a:endParaRPr lang="en-US" sz="2000" smtClean="0">
              <a:cs typeface="Titr" pitchFamily="2" charset="-78"/>
            </a:endParaRPr>
          </a:p>
          <a:p>
            <a:pPr algn="l" eaLnBrk="1" hangingPunct="1">
              <a:lnSpc>
                <a:spcPct val="90000"/>
              </a:lnSpc>
              <a:buFont typeface="Arial" panose="020B0604020202020204" pitchFamily="34" charset="0"/>
              <a:buNone/>
            </a:pPr>
            <a:r>
              <a:rPr lang="en-US" sz="1600" smtClean="0">
                <a:latin typeface="Times" panose="02020603050405020304" pitchFamily="18" charset="0"/>
                <a:cs typeface="Titr" pitchFamily="2" charset="-78"/>
              </a:rPr>
              <a:t>Presentation                                                          Slide </a:t>
            </a:r>
            <a:fld id="{B4F5123C-483F-4F18-B7FC-6E7D98D8615F}" type="slidenum">
              <a:rPr lang="ar-SA" sz="1600" smtClean="0">
                <a:latin typeface="Times" panose="02020603050405020304" pitchFamily="18" charset="0"/>
                <a:cs typeface="Titr" pitchFamily="2" charset="-78"/>
              </a:rPr>
              <a:pPr algn="l" eaLnBrk="1" hangingPunct="1">
                <a:lnSpc>
                  <a:spcPct val="90000"/>
                </a:lnSpc>
                <a:buFont typeface="Arial" panose="020B0604020202020204" pitchFamily="34" charset="0"/>
                <a:buNone/>
              </a:pPr>
              <a:t>34</a:t>
            </a:fld>
            <a:r>
              <a:rPr lang="en-US" sz="1600" smtClean="0">
                <a:latin typeface="Times" panose="02020603050405020304" pitchFamily="18" charset="0"/>
                <a:cs typeface="Titr" pitchFamily="2" charset="-78"/>
              </a:rPr>
              <a:t>                                                             2008</a:t>
            </a:r>
            <a:endParaRPr lang="fa-IR" sz="1600" smtClean="0">
              <a:latin typeface="Times" panose="02020603050405020304" pitchFamily="18" charset="0"/>
              <a:cs typeface="Titr" pitchFamily="2" charset="-78"/>
            </a:endParaRPr>
          </a:p>
          <a:p>
            <a:pPr algn="l" eaLnBrk="1" hangingPunct="1">
              <a:lnSpc>
                <a:spcPct val="90000"/>
              </a:lnSpc>
              <a:buFont typeface="Arial" panose="020B0604020202020204" pitchFamily="34" charset="0"/>
              <a:buNone/>
            </a:pPr>
            <a:endParaRPr lang="fa-IR" sz="340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AutoShape 2"/>
          <p:cNvSpPr>
            <a:spLocks noGrp="1" noChangeArrowheads="1"/>
          </p:cNvSpPr>
          <p:nvPr>
            <p:ph type="title"/>
          </p:nvPr>
        </p:nvSpPr>
        <p:spPr>
          <a:xfrm>
            <a:off x="285750" y="142875"/>
            <a:ext cx="8572500" cy="928688"/>
          </a:xfrm>
          <a:prstGeom prst="horizontalScroll">
            <a:avLst>
              <a:gd name="adj" fmla="val 12500"/>
            </a:avLst>
          </a:prstGeom>
          <a:solidFill>
            <a:schemeClr val="accent1"/>
          </a:solidFill>
          <a:ln>
            <a:solidFill>
              <a:schemeClr val="tx1"/>
            </a:solidFill>
            <a:round/>
            <a:headEnd/>
            <a:tailEnd/>
          </a:ln>
        </p:spPr>
        <p:txBody>
          <a:bodyPr wrap="none">
            <a:normAutofit fontScale="90000"/>
          </a:bodyPr>
          <a:lstStyle/>
          <a:p>
            <a:pPr eaLnBrk="1" hangingPunct="1"/>
            <a:r>
              <a:rPr lang="fa-IR" sz="4000" b="1" smtClean="0">
                <a:latin typeface="Times" panose="02020603050405020304" pitchFamily="18" charset="0"/>
                <a:cs typeface="Titr" pitchFamily="2" charset="-78"/>
              </a:rPr>
              <a:t>شيوه ارائه مطالب علمي و فني</a:t>
            </a:r>
            <a:r>
              <a:rPr lang="en-US" sz="4000" b="1" smtClean="0">
                <a:latin typeface="Times" panose="02020603050405020304" pitchFamily="18" charset="0"/>
                <a:cs typeface="Titr" pitchFamily="2" charset="-78"/>
              </a:rPr>
              <a:t> </a:t>
            </a:r>
            <a:endParaRPr lang="fa-IR" sz="4000" smtClean="0">
              <a:solidFill>
                <a:srgbClr val="FFFF00"/>
              </a:solidFill>
              <a:latin typeface="Times" panose="02020603050405020304" pitchFamily="18" charset="0"/>
              <a:cs typeface="Titr" pitchFamily="2" charset="-78"/>
            </a:endParaRPr>
          </a:p>
        </p:txBody>
      </p:sp>
      <p:sp>
        <p:nvSpPr>
          <p:cNvPr id="3" name="Content Placeholder 2"/>
          <p:cNvSpPr>
            <a:spLocks noGrp="1"/>
          </p:cNvSpPr>
          <p:nvPr>
            <p:ph idx="1"/>
          </p:nvPr>
        </p:nvSpPr>
        <p:spPr>
          <a:xfrm>
            <a:off x="285750" y="1214438"/>
            <a:ext cx="8572500" cy="5429250"/>
          </a:xfrm>
        </p:spPr>
        <p:txBody>
          <a:bodyPr>
            <a:normAutofit lnSpcReduction="10000"/>
          </a:bodyPr>
          <a:lstStyle/>
          <a:p>
            <a:pPr eaLnBrk="1" hangingPunct="1">
              <a:lnSpc>
                <a:spcPct val="90000"/>
              </a:lnSpc>
              <a:buFont typeface="Arial" panose="020B0604020202020204" pitchFamily="34" charset="0"/>
              <a:buNone/>
            </a:pPr>
            <a:endParaRPr lang="fa-IR" sz="3000" smtClean="0"/>
          </a:p>
          <a:p>
            <a:pPr algn="ctr" eaLnBrk="1" hangingPunct="1">
              <a:lnSpc>
                <a:spcPct val="90000"/>
              </a:lnSpc>
              <a:buClr>
                <a:srgbClr val="FF0000"/>
              </a:buClr>
              <a:buFont typeface="Wingdings" panose="05000000000000000000" pitchFamily="2" charset="2"/>
              <a:buChar char="q"/>
            </a:pPr>
            <a:r>
              <a:rPr lang="fa-IR" sz="3600" smtClean="0">
                <a:cs typeface="Titr" pitchFamily="2" charset="-78"/>
              </a:rPr>
              <a:t>نگاه اول </a:t>
            </a:r>
            <a:r>
              <a:rPr lang="fa-IR" sz="1600" smtClean="0">
                <a:cs typeface="Titr" pitchFamily="2" charset="-78"/>
              </a:rPr>
              <a:t>(ادامه)</a:t>
            </a:r>
            <a:r>
              <a:rPr lang="fa-IR" sz="3900" smtClean="0">
                <a:cs typeface="Titr" pitchFamily="2" charset="-78"/>
              </a:rPr>
              <a:t/>
            </a:r>
            <a:br>
              <a:rPr lang="fa-IR" sz="3900" smtClean="0">
                <a:cs typeface="Titr" pitchFamily="2" charset="-78"/>
              </a:rPr>
            </a:br>
            <a:endParaRPr lang="fa-IR" sz="2200" smtClean="0">
              <a:cs typeface="Titr" pitchFamily="2" charset="-78"/>
            </a:endParaRPr>
          </a:p>
          <a:p>
            <a:pPr eaLnBrk="1" hangingPunct="1">
              <a:lnSpc>
                <a:spcPct val="90000"/>
              </a:lnSpc>
              <a:buClr>
                <a:srgbClr val="FF0000"/>
              </a:buClr>
              <a:buFont typeface="Wingdings" panose="05000000000000000000" pitchFamily="2" charset="2"/>
              <a:buChar char="ü"/>
            </a:pPr>
            <a:r>
              <a:rPr lang="fa-IR" sz="2000" smtClean="0">
                <a:cs typeface="Titr" pitchFamily="2" charset="-78"/>
              </a:rPr>
              <a:t>شماره گذاري از صفحه «چكيده» تا انتهاي صفحات «ليست علائم و اختصارات» با حروف الفبا و به صورت متوالي (الف، ب، پ، ت و... ) </a:t>
            </a:r>
          </a:p>
          <a:p>
            <a:pPr eaLnBrk="1" hangingPunct="1">
              <a:lnSpc>
                <a:spcPct val="90000"/>
              </a:lnSpc>
              <a:buClr>
                <a:srgbClr val="FF0000"/>
              </a:buClr>
              <a:buFont typeface="Wingdings" panose="05000000000000000000" pitchFamily="2" charset="2"/>
              <a:buChar char="ü"/>
            </a:pPr>
            <a:endParaRPr lang="fa-IR" sz="2000" smtClean="0">
              <a:cs typeface="Titr" pitchFamily="2" charset="-78"/>
            </a:endParaRPr>
          </a:p>
          <a:p>
            <a:pPr eaLnBrk="1" hangingPunct="1">
              <a:lnSpc>
                <a:spcPct val="90000"/>
              </a:lnSpc>
              <a:buClr>
                <a:srgbClr val="FF0000"/>
              </a:buClr>
              <a:buFont typeface="Wingdings" panose="05000000000000000000" pitchFamily="2" charset="2"/>
              <a:buChar char="ü"/>
            </a:pPr>
            <a:r>
              <a:rPr lang="fa-IR" sz="2000" smtClean="0">
                <a:cs typeface="Titr" pitchFamily="2" charset="-78"/>
              </a:rPr>
              <a:t>روي صفحه اول هر تقسيم اصلي از پايان نامه، مانند صفحه چكيده، صفحه اول فهرست،‌صفحه اول هر فصل و.. شماره صفحه نوشته نمي شود ولي شماره آن به حساب مي‏آيد</a:t>
            </a:r>
          </a:p>
          <a:p>
            <a:pPr eaLnBrk="1" hangingPunct="1">
              <a:lnSpc>
                <a:spcPct val="90000"/>
              </a:lnSpc>
              <a:buClr>
                <a:srgbClr val="FF0000"/>
              </a:buClr>
              <a:buFont typeface="Wingdings" panose="05000000000000000000" pitchFamily="2" charset="2"/>
              <a:buChar char="ü"/>
            </a:pPr>
            <a:endParaRPr lang="en-US" sz="2000" smtClean="0">
              <a:cs typeface="Titr" pitchFamily="2" charset="-78"/>
            </a:endParaRPr>
          </a:p>
          <a:p>
            <a:pPr eaLnBrk="1" hangingPunct="1">
              <a:lnSpc>
                <a:spcPct val="90000"/>
              </a:lnSpc>
              <a:buClr>
                <a:srgbClr val="FF0000"/>
              </a:buClr>
              <a:buFont typeface="Wingdings" panose="05000000000000000000" pitchFamily="2" charset="2"/>
              <a:buChar char="ü"/>
            </a:pPr>
            <a:r>
              <a:rPr lang="fa-IR" sz="2000" smtClean="0">
                <a:cs typeface="Titr" pitchFamily="2" charset="-78"/>
              </a:rPr>
              <a:t>در نگارش «متن اصلي» ، عناوين اصلي در وسط سطر وعناوين فرعي در ابتداي سطر نوشته شود</a:t>
            </a:r>
          </a:p>
          <a:p>
            <a:pPr eaLnBrk="1" hangingPunct="1">
              <a:lnSpc>
                <a:spcPct val="90000"/>
              </a:lnSpc>
              <a:buClr>
                <a:srgbClr val="FF0000"/>
              </a:buClr>
              <a:buFont typeface="Wingdings" panose="05000000000000000000" pitchFamily="2" charset="2"/>
              <a:buChar char="ü"/>
            </a:pPr>
            <a:endParaRPr lang="fa-IR" sz="2000" smtClean="0">
              <a:cs typeface="Titr" pitchFamily="2" charset="-78"/>
            </a:endParaRPr>
          </a:p>
          <a:p>
            <a:pPr eaLnBrk="1" hangingPunct="1">
              <a:lnSpc>
                <a:spcPct val="90000"/>
              </a:lnSpc>
              <a:buClr>
                <a:srgbClr val="FF0000"/>
              </a:buClr>
              <a:buFont typeface="Wingdings" panose="05000000000000000000" pitchFamily="2" charset="2"/>
              <a:buChar char="ü"/>
            </a:pPr>
            <a:r>
              <a:rPr lang="fa-IR" sz="2000" smtClean="0">
                <a:cs typeface="Titr" pitchFamily="2" charset="-78"/>
              </a:rPr>
              <a:t>قبل از شروع هر عنوان اصلي دو سطر و پس از آن يك سطر و قبل از شروع هر عنوان فرعي يك سطر خالي منظور شود. ولي بعد از هر عنوان فرعي سطري رها نگردد</a:t>
            </a:r>
            <a:endParaRPr lang="en-US" sz="2000" smtClean="0">
              <a:cs typeface="Titr" pitchFamily="2" charset="-78"/>
            </a:endParaRPr>
          </a:p>
          <a:p>
            <a:pPr algn="l" eaLnBrk="1" hangingPunct="1">
              <a:lnSpc>
                <a:spcPct val="90000"/>
              </a:lnSpc>
              <a:buFont typeface="Arial" panose="020B0604020202020204" pitchFamily="34" charset="0"/>
              <a:buNone/>
            </a:pPr>
            <a:r>
              <a:rPr lang="en-US" sz="1600" smtClean="0">
                <a:latin typeface="Times" panose="02020603050405020304" pitchFamily="18" charset="0"/>
                <a:cs typeface="Titr" pitchFamily="2" charset="-78"/>
              </a:rPr>
              <a:t>Presentation                                                          Slide </a:t>
            </a:r>
            <a:fld id="{A5F39AFE-2A46-4836-80D1-0BAF90FB554D}" type="slidenum">
              <a:rPr lang="ar-SA" sz="1600" smtClean="0">
                <a:latin typeface="Times" panose="02020603050405020304" pitchFamily="18" charset="0"/>
                <a:cs typeface="Titr" pitchFamily="2" charset="-78"/>
              </a:rPr>
              <a:pPr algn="l" eaLnBrk="1" hangingPunct="1">
                <a:lnSpc>
                  <a:spcPct val="90000"/>
                </a:lnSpc>
                <a:buFont typeface="Arial" panose="020B0604020202020204" pitchFamily="34" charset="0"/>
                <a:buNone/>
              </a:pPr>
              <a:t>35</a:t>
            </a:fld>
            <a:r>
              <a:rPr lang="en-US" sz="1600" smtClean="0">
                <a:latin typeface="Times" panose="02020603050405020304" pitchFamily="18" charset="0"/>
                <a:cs typeface="Titr" pitchFamily="2" charset="-78"/>
              </a:rPr>
              <a:t>                                                       </a:t>
            </a:r>
            <a:r>
              <a:rPr lang="en-US" sz="1800" smtClean="0">
                <a:latin typeface="Times" panose="02020603050405020304" pitchFamily="18" charset="0"/>
                <a:cs typeface="Titr" pitchFamily="2" charset="-78"/>
              </a:rPr>
              <a:t>      2008</a:t>
            </a:r>
            <a:endParaRPr lang="fa-IR" sz="1800" smtClean="0">
              <a:latin typeface="Times" panose="02020603050405020304" pitchFamily="18" charset="0"/>
              <a:cs typeface="Titr" pitchFamily="2" charset="-78"/>
            </a:endParaRPr>
          </a:p>
          <a:p>
            <a:pPr algn="l" eaLnBrk="1" hangingPunct="1">
              <a:lnSpc>
                <a:spcPct val="90000"/>
              </a:lnSpc>
              <a:buFont typeface="Arial" panose="020B0604020202020204" pitchFamily="34" charset="0"/>
              <a:buNone/>
            </a:pPr>
            <a:endParaRPr lang="fa-IR" sz="370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AutoShape 2"/>
          <p:cNvSpPr>
            <a:spLocks noGrp="1" noChangeArrowheads="1"/>
          </p:cNvSpPr>
          <p:nvPr>
            <p:ph type="title"/>
          </p:nvPr>
        </p:nvSpPr>
        <p:spPr>
          <a:xfrm>
            <a:off x="285750" y="142875"/>
            <a:ext cx="8572500" cy="928688"/>
          </a:xfrm>
          <a:prstGeom prst="horizontalScroll">
            <a:avLst>
              <a:gd name="adj" fmla="val 12500"/>
            </a:avLst>
          </a:prstGeom>
          <a:solidFill>
            <a:schemeClr val="accent1"/>
          </a:solidFill>
          <a:ln>
            <a:solidFill>
              <a:schemeClr val="tx1"/>
            </a:solidFill>
            <a:round/>
            <a:headEnd/>
            <a:tailEnd/>
          </a:ln>
        </p:spPr>
        <p:txBody>
          <a:bodyPr wrap="none">
            <a:normAutofit fontScale="90000"/>
          </a:bodyPr>
          <a:lstStyle/>
          <a:p>
            <a:pPr eaLnBrk="1" hangingPunct="1"/>
            <a:r>
              <a:rPr lang="fa-IR" sz="4000" b="1" smtClean="0">
                <a:latin typeface="Times" panose="02020603050405020304" pitchFamily="18" charset="0"/>
                <a:cs typeface="Titr" pitchFamily="2" charset="-78"/>
              </a:rPr>
              <a:t>شيوه ارائه مطالب علمي و فني</a:t>
            </a:r>
            <a:r>
              <a:rPr lang="en-US" sz="4000" b="1" smtClean="0">
                <a:latin typeface="Times" panose="02020603050405020304" pitchFamily="18" charset="0"/>
                <a:cs typeface="Titr" pitchFamily="2" charset="-78"/>
              </a:rPr>
              <a:t> </a:t>
            </a:r>
            <a:endParaRPr lang="fa-IR" sz="4000" smtClean="0">
              <a:solidFill>
                <a:srgbClr val="FFFF00"/>
              </a:solidFill>
              <a:latin typeface="Times" panose="02020603050405020304" pitchFamily="18" charset="0"/>
              <a:cs typeface="Titr" pitchFamily="2" charset="-78"/>
            </a:endParaRPr>
          </a:p>
        </p:txBody>
      </p:sp>
      <p:sp>
        <p:nvSpPr>
          <p:cNvPr id="38914" name="Content Placeholder 2"/>
          <p:cNvSpPr>
            <a:spLocks noGrp="1"/>
          </p:cNvSpPr>
          <p:nvPr>
            <p:ph idx="1"/>
          </p:nvPr>
        </p:nvSpPr>
        <p:spPr>
          <a:xfrm>
            <a:off x="285750" y="1214438"/>
            <a:ext cx="8572500" cy="5429250"/>
          </a:xfrm>
        </p:spPr>
        <p:txBody>
          <a:bodyPr/>
          <a:lstStyle/>
          <a:p>
            <a:pPr eaLnBrk="1" hangingPunct="1">
              <a:buFont typeface="Arial" panose="020B0604020202020204" pitchFamily="34" charset="0"/>
              <a:buNone/>
            </a:pPr>
            <a:endParaRPr lang="fa-IR" smtClean="0"/>
          </a:p>
          <a:p>
            <a:pPr algn="ctr" eaLnBrk="1" hangingPunct="1">
              <a:buClr>
                <a:srgbClr val="FF0000"/>
              </a:buClr>
              <a:buFont typeface="Wingdings" panose="05000000000000000000" pitchFamily="2" charset="2"/>
              <a:buChar char="q"/>
            </a:pPr>
            <a:r>
              <a:rPr lang="fa-IR" sz="3600" smtClean="0">
                <a:cs typeface="Titr" pitchFamily="2" charset="-78"/>
              </a:rPr>
              <a:t>نگاه اول </a:t>
            </a:r>
            <a:r>
              <a:rPr lang="fa-IR" sz="1600" smtClean="0">
                <a:cs typeface="Titr" pitchFamily="2" charset="-78"/>
              </a:rPr>
              <a:t>(ادامه)</a:t>
            </a:r>
            <a:r>
              <a:rPr lang="fa-IR" sz="4200" smtClean="0">
                <a:cs typeface="Titr" pitchFamily="2" charset="-78"/>
              </a:rPr>
              <a:t/>
            </a:r>
            <a:br>
              <a:rPr lang="fa-IR" sz="4200" smtClean="0">
                <a:cs typeface="Titr" pitchFamily="2" charset="-78"/>
              </a:rPr>
            </a:br>
            <a:endParaRPr lang="fa-IR" sz="2400" smtClean="0">
              <a:cs typeface="Titr" pitchFamily="2" charset="-78"/>
            </a:endParaRPr>
          </a:p>
          <a:p>
            <a:pPr eaLnBrk="1" hangingPunct="1">
              <a:buClr>
                <a:srgbClr val="FF0000"/>
              </a:buClr>
              <a:buFont typeface="Wingdings" panose="05000000000000000000" pitchFamily="2" charset="2"/>
              <a:buChar char="ü"/>
            </a:pPr>
            <a:r>
              <a:rPr lang="fa-IR" sz="2000" smtClean="0">
                <a:cs typeface="Titr" pitchFamily="2" charset="-78"/>
              </a:rPr>
              <a:t>بين معادلات و نوشته ها يك سطر خالي آورده مي شود. شماره معادله در داخل پرانتز (</a:t>
            </a:r>
            <a:r>
              <a:rPr lang="en-US" sz="2000" smtClean="0">
                <a:cs typeface="Titr" pitchFamily="2" charset="-78"/>
              </a:rPr>
              <a:t>XX-YY</a:t>
            </a:r>
            <a:r>
              <a:rPr lang="fa-IR" sz="2000" smtClean="0">
                <a:cs typeface="Titr" pitchFamily="2" charset="-78"/>
              </a:rPr>
              <a:t>) نوشته شده، در مقابل معادله آورده مي شود. </a:t>
            </a:r>
            <a:r>
              <a:rPr lang="en-US" sz="2000" smtClean="0">
                <a:cs typeface="Titr" pitchFamily="2" charset="-78"/>
              </a:rPr>
              <a:t>XX </a:t>
            </a:r>
            <a:r>
              <a:rPr lang="fa-IR" sz="2000" smtClean="0">
                <a:cs typeface="Titr" pitchFamily="2" charset="-78"/>
              </a:rPr>
              <a:t>شماره فصل و </a:t>
            </a:r>
            <a:r>
              <a:rPr lang="en-US" sz="2000" smtClean="0">
                <a:cs typeface="Titr" pitchFamily="2" charset="-78"/>
              </a:rPr>
              <a:t>YY</a:t>
            </a:r>
            <a:r>
              <a:rPr lang="fa-IR" sz="2000" smtClean="0">
                <a:cs typeface="Titr" pitchFamily="2" charset="-78"/>
              </a:rPr>
              <a:t> شماره معادله مي باشد</a:t>
            </a:r>
          </a:p>
          <a:p>
            <a:pPr eaLnBrk="1" hangingPunct="1">
              <a:buClr>
                <a:srgbClr val="FF0000"/>
              </a:buClr>
              <a:buFont typeface="Wingdings" panose="05000000000000000000" pitchFamily="2" charset="2"/>
              <a:buChar char="ü"/>
            </a:pPr>
            <a:endParaRPr lang="fa-IR" sz="2000" smtClean="0">
              <a:cs typeface="Titr" pitchFamily="2" charset="-78"/>
            </a:endParaRPr>
          </a:p>
          <a:p>
            <a:pPr eaLnBrk="1" hangingPunct="1">
              <a:buClr>
                <a:srgbClr val="FF0000"/>
              </a:buClr>
              <a:buFont typeface="Wingdings" panose="05000000000000000000" pitchFamily="2" charset="2"/>
              <a:buChar char="ü"/>
            </a:pPr>
            <a:r>
              <a:rPr lang="fa-IR" sz="2000" smtClean="0">
                <a:cs typeface="Titr" pitchFamily="2" charset="-78"/>
              </a:rPr>
              <a:t>منحني ها، جداول، تصاوير و يا اشكال درون كادر بسته قرار گيرد</a:t>
            </a:r>
          </a:p>
          <a:p>
            <a:pPr eaLnBrk="1" hangingPunct="1">
              <a:buClr>
                <a:srgbClr val="FF0000"/>
              </a:buClr>
              <a:buFont typeface="Wingdings" panose="05000000000000000000" pitchFamily="2" charset="2"/>
              <a:buChar char="ü"/>
            </a:pPr>
            <a:endParaRPr lang="fa-IR" sz="2000" smtClean="0">
              <a:cs typeface="Titr" pitchFamily="2" charset="-78"/>
            </a:endParaRPr>
          </a:p>
          <a:p>
            <a:pPr eaLnBrk="1" hangingPunct="1">
              <a:buClr>
                <a:srgbClr val="FF0000"/>
              </a:buClr>
              <a:buFont typeface="Wingdings" panose="05000000000000000000" pitchFamily="2" charset="2"/>
              <a:buChar char="ü"/>
            </a:pPr>
            <a:r>
              <a:rPr lang="fa-IR" sz="2000" smtClean="0">
                <a:cs typeface="Titr" pitchFamily="2" charset="-78"/>
              </a:rPr>
              <a:t>شماره منحني ها، تصاوير و يا اشكال در پائين کادر و شماره جداول در بالاي کادر نوشته مي شود</a:t>
            </a:r>
          </a:p>
          <a:p>
            <a:pPr eaLnBrk="1" hangingPunct="1">
              <a:buClr>
                <a:srgbClr val="FF0000"/>
              </a:buClr>
              <a:buFont typeface="Wingdings" panose="05000000000000000000" pitchFamily="2" charset="2"/>
              <a:buChar char="ü"/>
            </a:pPr>
            <a:endParaRPr lang="en-US" sz="2000" smtClean="0">
              <a:cs typeface="Titr" pitchFamily="2" charset="-78"/>
            </a:endParaRPr>
          </a:p>
          <a:p>
            <a:pPr eaLnBrk="1" hangingPunct="1">
              <a:buClr>
                <a:srgbClr val="FF0000"/>
              </a:buClr>
              <a:buFont typeface="Wingdings" panose="05000000000000000000" pitchFamily="2" charset="2"/>
              <a:buChar char="ü"/>
            </a:pPr>
            <a:endParaRPr lang="en-US" sz="2000" smtClean="0">
              <a:cs typeface="Titr" pitchFamily="2" charset="-78"/>
            </a:endParaRPr>
          </a:p>
          <a:p>
            <a:pPr algn="l" eaLnBrk="1" hangingPunct="1">
              <a:buFont typeface="Arial" panose="020B0604020202020204" pitchFamily="34" charset="0"/>
              <a:buNone/>
            </a:pPr>
            <a:r>
              <a:rPr lang="en-US" sz="1600" smtClean="0">
                <a:latin typeface="Times" panose="02020603050405020304" pitchFamily="18" charset="0"/>
                <a:cs typeface="Titr" pitchFamily="2" charset="-78"/>
              </a:rPr>
              <a:t>Presentation                                                          Slide </a:t>
            </a:r>
            <a:fld id="{369D28F3-CC97-4589-8C8B-D0A21DB015C2}" type="slidenum">
              <a:rPr lang="ar-SA" sz="1600" smtClean="0">
                <a:latin typeface="Times" panose="02020603050405020304" pitchFamily="18" charset="0"/>
                <a:cs typeface="Titr" pitchFamily="2" charset="-78"/>
              </a:rPr>
              <a:pPr algn="l" eaLnBrk="1" hangingPunct="1">
                <a:buFont typeface="Arial" panose="020B0604020202020204" pitchFamily="34" charset="0"/>
                <a:buNone/>
              </a:pPr>
              <a:t>36</a:t>
            </a:fld>
            <a:r>
              <a:rPr lang="en-US" sz="1600" smtClean="0">
                <a:latin typeface="Times" panose="02020603050405020304" pitchFamily="18" charset="0"/>
                <a:cs typeface="Titr" pitchFamily="2" charset="-78"/>
              </a:rPr>
              <a:t>                                                             2008</a:t>
            </a:r>
            <a:endParaRPr lang="fa-IR" sz="1600" smtClean="0">
              <a:latin typeface="Times" panose="02020603050405020304" pitchFamily="18" charset="0"/>
              <a:cs typeface="Titr" pitchFamily="2" charset="-78"/>
            </a:endParaRPr>
          </a:p>
          <a:p>
            <a:pPr algn="l" eaLnBrk="1" hangingPunct="1">
              <a:buFont typeface="Arial" panose="020B0604020202020204" pitchFamily="34" charset="0"/>
              <a:buNone/>
            </a:pPr>
            <a:endParaRPr lang="fa-IR" sz="400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AutoShape 2"/>
          <p:cNvSpPr>
            <a:spLocks noGrp="1" noChangeArrowheads="1"/>
          </p:cNvSpPr>
          <p:nvPr>
            <p:ph type="title"/>
          </p:nvPr>
        </p:nvSpPr>
        <p:spPr>
          <a:xfrm>
            <a:off x="285750" y="142875"/>
            <a:ext cx="8572500" cy="928688"/>
          </a:xfrm>
          <a:prstGeom prst="horizontalScroll">
            <a:avLst>
              <a:gd name="adj" fmla="val 12500"/>
            </a:avLst>
          </a:prstGeom>
          <a:solidFill>
            <a:schemeClr val="accent1"/>
          </a:solidFill>
          <a:ln>
            <a:solidFill>
              <a:schemeClr val="tx1"/>
            </a:solidFill>
            <a:round/>
            <a:headEnd/>
            <a:tailEnd/>
          </a:ln>
        </p:spPr>
        <p:txBody>
          <a:bodyPr wrap="none">
            <a:normAutofit fontScale="90000"/>
          </a:bodyPr>
          <a:lstStyle/>
          <a:p>
            <a:pPr eaLnBrk="1" hangingPunct="1"/>
            <a:r>
              <a:rPr lang="fa-IR" sz="4000" b="1" smtClean="0">
                <a:latin typeface="Times" panose="02020603050405020304" pitchFamily="18" charset="0"/>
                <a:cs typeface="Titr" pitchFamily="2" charset="-78"/>
              </a:rPr>
              <a:t>شيوه ارائه مطالب علمي و فني</a:t>
            </a:r>
            <a:r>
              <a:rPr lang="en-US" sz="4000" b="1" smtClean="0">
                <a:latin typeface="Times" panose="02020603050405020304" pitchFamily="18" charset="0"/>
                <a:cs typeface="Titr" pitchFamily="2" charset="-78"/>
              </a:rPr>
              <a:t> </a:t>
            </a:r>
            <a:endParaRPr lang="fa-IR" sz="4000" smtClean="0">
              <a:solidFill>
                <a:srgbClr val="FFFF00"/>
              </a:solidFill>
              <a:latin typeface="Times" panose="02020603050405020304" pitchFamily="18" charset="0"/>
              <a:cs typeface="Titr" pitchFamily="2" charset="-78"/>
            </a:endParaRPr>
          </a:p>
        </p:txBody>
      </p:sp>
      <p:sp>
        <p:nvSpPr>
          <p:cNvPr id="3" name="Content Placeholder 2"/>
          <p:cNvSpPr>
            <a:spLocks noGrp="1"/>
          </p:cNvSpPr>
          <p:nvPr>
            <p:ph idx="1"/>
          </p:nvPr>
        </p:nvSpPr>
        <p:spPr>
          <a:xfrm>
            <a:off x="285750" y="1214438"/>
            <a:ext cx="8572500" cy="5429250"/>
          </a:xfrm>
        </p:spPr>
        <p:txBody>
          <a:bodyPr>
            <a:normAutofit/>
          </a:bodyPr>
          <a:lstStyle/>
          <a:p>
            <a:pPr eaLnBrk="1" hangingPunct="1">
              <a:lnSpc>
                <a:spcPct val="90000"/>
              </a:lnSpc>
              <a:buFont typeface="Arial" panose="020B0604020202020204" pitchFamily="34" charset="0"/>
              <a:buNone/>
            </a:pPr>
            <a:endParaRPr lang="fa-IR" smtClean="0"/>
          </a:p>
          <a:p>
            <a:pPr algn="ctr" eaLnBrk="1" hangingPunct="1">
              <a:lnSpc>
                <a:spcPct val="90000"/>
              </a:lnSpc>
              <a:buClr>
                <a:srgbClr val="FF0000"/>
              </a:buClr>
              <a:buFont typeface="Wingdings" panose="05000000000000000000" pitchFamily="2" charset="2"/>
              <a:buChar char="q"/>
            </a:pPr>
            <a:r>
              <a:rPr lang="fa-IR" sz="3600" smtClean="0">
                <a:cs typeface="Titr" pitchFamily="2" charset="-78"/>
              </a:rPr>
              <a:t>نگاه دوم</a:t>
            </a:r>
            <a:endParaRPr lang="fa-IR" sz="1600" smtClean="0">
              <a:cs typeface="Titr" pitchFamily="2" charset="-78"/>
            </a:endParaRPr>
          </a:p>
          <a:p>
            <a:pPr eaLnBrk="1" hangingPunct="1">
              <a:lnSpc>
                <a:spcPct val="90000"/>
              </a:lnSpc>
              <a:buClr>
                <a:srgbClr val="FF0000"/>
              </a:buClr>
              <a:buFont typeface="Arial" panose="020B0604020202020204" pitchFamily="34" charset="0"/>
              <a:buNone/>
            </a:pPr>
            <a:endParaRPr lang="fa-IR" sz="2400" smtClean="0"/>
          </a:p>
          <a:p>
            <a:pPr eaLnBrk="1" hangingPunct="1">
              <a:lnSpc>
                <a:spcPct val="90000"/>
              </a:lnSpc>
              <a:buClr>
                <a:srgbClr val="FF0000"/>
              </a:buClr>
              <a:buFont typeface="Wingdings" panose="05000000000000000000" pitchFamily="2" charset="2"/>
              <a:buChar char="ü"/>
            </a:pPr>
            <a:r>
              <a:rPr lang="fa-IR" sz="2000" smtClean="0">
                <a:cs typeface="Titr" pitchFamily="2" charset="-78"/>
              </a:rPr>
              <a:t>جلد پايان نامه(مطابق آئين نامه، ‌زركوب و با رنگ مشخص )</a:t>
            </a:r>
          </a:p>
          <a:p>
            <a:pPr eaLnBrk="1" hangingPunct="1">
              <a:lnSpc>
                <a:spcPct val="90000"/>
              </a:lnSpc>
              <a:buClr>
                <a:srgbClr val="FF0000"/>
              </a:buClr>
              <a:buFont typeface="Wingdings" panose="05000000000000000000" pitchFamily="2" charset="2"/>
              <a:buChar char="ü"/>
            </a:pPr>
            <a:endParaRPr lang="en-US" sz="2000" smtClean="0">
              <a:cs typeface="Titr" pitchFamily="2" charset="-78"/>
            </a:endParaRPr>
          </a:p>
          <a:p>
            <a:pPr eaLnBrk="1" hangingPunct="1">
              <a:lnSpc>
                <a:spcPct val="90000"/>
              </a:lnSpc>
              <a:buClr>
                <a:srgbClr val="FF0000"/>
              </a:buClr>
              <a:buFont typeface="Wingdings" panose="05000000000000000000" pitchFamily="2" charset="2"/>
              <a:buChar char="ü"/>
            </a:pPr>
            <a:r>
              <a:rPr lang="fa-IR" sz="2000" b="1" smtClean="0">
                <a:cs typeface="Titr" pitchFamily="2" charset="-78"/>
              </a:rPr>
              <a:t>(</a:t>
            </a:r>
            <a:r>
              <a:rPr lang="en-US" sz="2000" smtClean="0">
                <a:latin typeface="Times" panose="02020603050405020304" pitchFamily="18" charset="0"/>
                <a:cs typeface="Titr" pitchFamily="2" charset="-78"/>
              </a:rPr>
              <a:t>M.Sc.Thesis</a:t>
            </a:r>
            <a:r>
              <a:rPr lang="fa-IR" sz="2000" b="1" smtClean="0">
                <a:cs typeface="Titr" pitchFamily="2" charset="-78"/>
              </a:rPr>
              <a:t>:</a:t>
            </a:r>
            <a:r>
              <a:rPr lang="fa-IR" sz="2000" smtClean="0">
                <a:cs typeface="Titr" pitchFamily="2" charset="-78"/>
              </a:rPr>
              <a:t>‌كارشناسي ارشد......</a:t>
            </a:r>
            <a:r>
              <a:rPr lang="fa-IR" sz="2000" b="1" smtClean="0">
                <a:cs typeface="Titr" pitchFamily="2" charset="-78"/>
              </a:rPr>
              <a:t> </a:t>
            </a:r>
            <a:r>
              <a:rPr lang="en-US" sz="2000" smtClean="0">
                <a:latin typeface="Times" panose="02020603050405020304" pitchFamily="18" charset="0"/>
                <a:cs typeface="Titr" pitchFamily="2" charset="-78"/>
              </a:rPr>
              <a:t>B.Sc</a:t>
            </a:r>
            <a:r>
              <a:rPr lang="fa-IR" sz="2000" b="1" smtClean="0">
                <a:cs typeface="Titr" pitchFamily="2" charset="-78"/>
              </a:rPr>
              <a:t> :‌</a:t>
            </a:r>
            <a:r>
              <a:rPr lang="fa-IR" sz="2000" smtClean="0">
                <a:cs typeface="Titr" pitchFamily="2" charset="-78"/>
              </a:rPr>
              <a:t>كارشناسي</a:t>
            </a:r>
            <a:r>
              <a:rPr lang="fa-IR" sz="2000" b="1" smtClean="0">
                <a:cs typeface="Titr" pitchFamily="2" charset="-78"/>
              </a:rPr>
              <a:t>)</a:t>
            </a:r>
            <a:endParaRPr lang="en-US" sz="2000" smtClean="0">
              <a:cs typeface="Titr" pitchFamily="2" charset="-78"/>
            </a:endParaRPr>
          </a:p>
          <a:p>
            <a:pPr eaLnBrk="1" hangingPunct="1">
              <a:lnSpc>
                <a:spcPct val="90000"/>
              </a:lnSpc>
              <a:buClr>
                <a:srgbClr val="FF0000"/>
              </a:buClr>
              <a:buFont typeface="Arial" panose="020B0604020202020204" pitchFamily="34" charset="0"/>
              <a:buNone/>
            </a:pPr>
            <a:r>
              <a:rPr lang="fa-IR" sz="2000" smtClean="0">
                <a:latin typeface="Times" panose="02020603050405020304" pitchFamily="18" charset="0"/>
                <a:cs typeface="Titr" pitchFamily="2" charset="-78"/>
              </a:rPr>
              <a:t>       </a:t>
            </a:r>
            <a:r>
              <a:rPr lang="en-US" sz="2000" smtClean="0">
                <a:latin typeface="Times" panose="02020603050405020304" pitchFamily="18" charset="0"/>
                <a:cs typeface="Titr" pitchFamily="2" charset="-78"/>
              </a:rPr>
              <a:t>Bachelor of Science     ,   Master of Science</a:t>
            </a:r>
            <a:endParaRPr lang="fa-IR" sz="2000" smtClean="0">
              <a:latin typeface="Times" panose="02020603050405020304" pitchFamily="18" charset="0"/>
              <a:cs typeface="Titr" pitchFamily="2" charset="-78"/>
            </a:endParaRPr>
          </a:p>
          <a:p>
            <a:pPr eaLnBrk="1" hangingPunct="1">
              <a:lnSpc>
                <a:spcPct val="90000"/>
              </a:lnSpc>
              <a:buClr>
                <a:srgbClr val="FF0000"/>
              </a:buClr>
              <a:buFont typeface="Arial" panose="020B0604020202020204" pitchFamily="34" charset="0"/>
              <a:buNone/>
            </a:pPr>
            <a:endParaRPr lang="fa-IR" sz="2000" smtClean="0">
              <a:latin typeface="Times" panose="02020603050405020304" pitchFamily="18" charset="0"/>
              <a:cs typeface="Titr" pitchFamily="2" charset="-78"/>
            </a:endParaRPr>
          </a:p>
          <a:p>
            <a:pPr eaLnBrk="1" hangingPunct="1">
              <a:lnSpc>
                <a:spcPct val="90000"/>
              </a:lnSpc>
              <a:buClr>
                <a:srgbClr val="FF0000"/>
              </a:buClr>
              <a:buFont typeface="Wingdings" panose="05000000000000000000" pitchFamily="2" charset="2"/>
              <a:buChar char="ü"/>
            </a:pPr>
            <a:r>
              <a:rPr lang="fa-IR" sz="2000" b="1" smtClean="0">
                <a:cs typeface="Titr" pitchFamily="2" charset="-78"/>
              </a:rPr>
              <a:t>صفحه نخست (</a:t>
            </a:r>
            <a:r>
              <a:rPr lang="ar-SA" sz="2000" smtClean="0">
                <a:cs typeface="Titr" pitchFamily="2" charset="-78"/>
              </a:rPr>
              <a:t>از آنجا كه نام و ياد خدا بهترين سرآغاز براي هر نوشته و كاري مي باشد بسيار مناسب است كه نخستين برگ از پايان نامه به درج كلام الهي «بسم الله الرحمن الرحيم» اختصاص يابد</a:t>
            </a:r>
            <a:r>
              <a:rPr lang="fa-IR" sz="2000" smtClean="0">
                <a:cs typeface="Titr" pitchFamily="2" charset="-78"/>
              </a:rPr>
              <a:t>)</a:t>
            </a:r>
          </a:p>
          <a:p>
            <a:pPr eaLnBrk="1" hangingPunct="1">
              <a:lnSpc>
                <a:spcPct val="90000"/>
              </a:lnSpc>
              <a:buClr>
                <a:srgbClr val="FF0000"/>
              </a:buClr>
              <a:buFont typeface="Wingdings" panose="05000000000000000000" pitchFamily="2" charset="2"/>
              <a:buChar char="ü"/>
            </a:pPr>
            <a:endParaRPr lang="fa-IR" sz="2000" smtClean="0">
              <a:cs typeface="Titr" pitchFamily="2" charset="-78"/>
            </a:endParaRPr>
          </a:p>
          <a:p>
            <a:pPr eaLnBrk="1" hangingPunct="1">
              <a:lnSpc>
                <a:spcPct val="90000"/>
              </a:lnSpc>
              <a:buClr>
                <a:srgbClr val="FF0000"/>
              </a:buClr>
              <a:buFont typeface="Wingdings" panose="05000000000000000000" pitchFamily="2" charset="2"/>
              <a:buChar char="ü"/>
            </a:pPr>
            <a:r>
              <a:rPr lang="ar-SA" sz="2000" b="1" smtClean="0">
                <a:cs typeface="Titr" pitchFamily="2" charset="-78"/>
              </a:rPr>
              <a:t>صفحه عنوان</a:t>
            </a:r>
            <a:r>
              <a:rPr lang="fa-IR" sz="2000" b="1" smtClean="0">
                <a:cs typeface="Titr" pitchFamily="2" charset="-78"/>
              </a:rPr>
              <a:t> ( </a:t>
            </a:r>
            <a:r>
              <a:rPr lang="ar-SA" sz="2000" smtClean="0">
                <a:cs typeface="Titr" pitchFamily="2" charset="-78"/>
              </a:rPr>
              <a:t>مطالب روي جلد پايان نامه </a:t>
            </a:r>
            <a:r>
              <a:rPr lang="fa-IR" sz="2000" smtClean="0">
                <a:cs typeface="Titr" pitchFamily="2" charset="-78"/>
              </a:rPr>
              <a:t>)</a:t>
            </a:r>
            <a:endParaRPr lang="en-US" sz="2000" smtClean="0">
              <a:cs typeface="Titr" pitchFamily="2" charset="-78"/>
            </a:endParaRPr>
          </a:p>
          <a:p>
            <a:pPr algn="l" eaLnBrk="1" hangingPunct="1">
              <a:lnSpc>
                <a:spcPct val="90000"/>
              </a:lnSpc>
              <a:buFont typeface="Arial" panose="020B0604020202020204" pitchFamily="34" charset="0"/>
              <a:buNone/>
            </a:pPr>
            <a:r>
              <a:rPr lang="en-US" sz="1600" smtClean="0">
                <a:latin typeface="Times" panose="02020603050405020304" pitchFamily="18" charset="0"/>
                <a:cs typeface="Titr" pitchFamily="2" charset="-78"/>
              </a:rPr>
              <a:t>Presentation                                                          Slide </a:t>
            </a:r>
            <a:fld id="{695D9F61-C03C-4350-AE6D-CBBC2C4DE60B}" type="slidenum">
              <a:rPr lang="ar-SA" sz="1600" smtClean="0">
                <a:latin typeface="Times" panose="02020603050405020304" pitchFamily="18" charset="0"/>
                <a:cs typeface="Titr" pitchFamily="2" charset="-78"/>
              </a:rPr>
              <a:pPr algn="l" eaLnBrk="1" hangingPunct="1">
                <a:lnSpc>
                  <a:spcPct val="90000"/>
                </a:lnSpc>
                <a:buFont typeface="Arial" panose="020B0604020202020204" pitchFamily="34" charset="0"/>
                <a:buNone/>
              </a:pPr>
              <a:t>37</a:t>
            </a:fld>
            <a:r>
              <a:rPr lang="en-US" sz="1600" smtClean="0">
                <a:latin typeface="Times" panose="02020603050405020304" pitchFamily="18" charset="0"/>
                <a:cs typeface="Titr" pitchFamily="2" charset="-78"/>
              </a:rPr>
              <a:t>                                                             2008</a:t>
            </a:r>
            <a:endParaRPr lang="fa-IR" sz="1600" smtClean="0">
              <a:latin typeface="Times" panose="02020603050405020304" pitchFamily="18" charset="0"/>
              <a:cs typeface="Titr" pitchFamily="2" charset="-78"/>
            </a:endParaRPr>
          </a:p>
          <a:p>
            <a:pPr algn="l" eaLnBrk="1" hangingPunct="1">
              <a:lnSpc>
                <a:spcPct val="90000"/>
              </a:lnSpc>
              <a:buFont typeface="Arial" panose="020B0604020202020204" pitchFamily="34" charset="0"/>
              <a:buNone/>
            </a:pPr>
            <a:endParaRPr lang="fa-IR" sz="400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AutoShape 2"/>
          <p:cNvSpPr>
            <a:spLocks noGrp="1" noChangeArrowheads="1"/>
          </p:cNvSpPr>
          <p:nvPr>
            <p:ph type="title"/>
          </p:nvPr>
        </p:nvSpPr>
        <p:spPr>
          <a:xfrm>
            <a:off x="285750" y="142875"/>
            <a:ext cx="8572500" cy="928688"/>
          </a:xfrm>
          <a:prstGeom prst="horizontalScroll">
            <a:avLst>
              <a:gd name="adj" fmla="val 12500"/>
            </a:avLst>
          </a:prstGeom>
          <a:solidFill>
            <a:schemeClr val="accent1"/>
          </a:solidFill>
          <a:ln>
            <a:solidFill>
              <a:schemeClr val="tx1"/>
            </a:solidFill>
            <a:round/>
            <a:headEnd/>
            <a:tailEnd/>
          </a:ln>
        </p:spPr>
        <p:txBody>
          <a:bodyPr wrap="none">
            <a:normAutofit fontScale="90000"/>
          </a:bodyPr>
          <a:lstStyle/>
          <a:p>
            <a:pPr eaLnBrk="1" hangingPunct="1"/>
            <a:r>
              <a:rPr lang="fa-IR" sz="4000" b="1" smtClean="0">
                <a:latin typeface="Times" panose="02020603050405020304" pitchFamily="18" charset="0"/>
                <a:cs typeface="Titr" pitchFamily="2" charset="-78"/>
              </a:rPr>
              <a:t>شيوه ارائه مطالب علمي و فني</a:t>
            </a:r>
            <a:r>
              <a:rPr lang="en-US" sz="4000" b="1" smtClean="0">
                <a:latin typeface="Times" panose="02020603050405020304" pitchFamily="18" charset="0"/>
                <a:cs typeface="Titr" pitchFamily="2" charset="-78"/>
              </a:rPr>
              <a:t> </a:t>
            </a:r>
            <a:endParaRPr lang="fa-IR" sz="4000" smtClean="0">
              <a:solidFill>
                <a:srgbClr val="FFFF00"/>
              </a:solidFill>
              <a:latin typeface="Times" panose="02020603050405020304" pitchFamily="18" charset="0"/>
              <a:cs typeface="Titr" pitchFamily="2" charset="-78"/>
            </a:endParaRPr>
          </a:p>
        </p:txBody>
      </p:sp>
      <p:sp>
        <p:nvSpPr>
          <p:cNvPr id="3" name="Content Placeholder 2"/>
          <p:cNvSpPr>
            <a:spLocks noGrp="1"/>
          </p:cNvSpPr>
          <p:nvPr>
            <p:ph idx="1"/>
          </p:nvPr>
        </p:nvSpPr>
        <p:spPr>
          <a:xfrm>
            <a:off x="285750" y="1214438"/>
            <a:ext cx="8572500" cy="5429250"/>
          </a:xfrm>
        </p:spPr>
        <p:txBody>
          <a:bodyPr>
            <a:normAutofit/>
          </a:bodyPr>
          <a:lstStyle/>
          <a:p>
            <a:pPr eaLnBrk="1" hangingPunct="1">
              <a:lnSpc>
                <a:spcPct val="90000"/>
              </a:lnSpc>
              <a:buFont typeface="Arial" panose="020B0604020202020204" pitchFamily="34" charset="0"/>
              <a:buNone/>
            </a:pPr>
            <a:endParaRPr lang="fa-IR" smtClean="0"/>
          </a:p>
          <a:p>
            <a:pPr algn="ctr" eaLnBrk="1" hangingPunct="1">
              <a:lnSpc>
                <a:spcPct val="90000"/>
              </a:lnSpc>
              <a:buClr>
                <a:srgbClr val="FF0000"/>
              </a:buClr>
              <a:buFont typeface="Wingdings" panose="05000000000000000000" pitchFamily="2" charset="2"/>
              <a:buChar char="q"/>
            </a:pPr>
            <a:r>
              <a:rPr lang="fa-IR" sz="3600" smtClean="0">
                <a:cs typeface="Titr" pitchFamily="2" charset="-78"/>
              </a:rPr>
              <a:t>نگاه دوم </a:t>
            </a:r>
            <a:r>
              <a:rPr lang="fa-IR" sz="1600" smtClean="0">
                <a:cs typeface="Titr" pitchFamily="2" charset="-78"/>
              </a:rPr>
              <a:t>(ادامه)</a:t>
            </a:r>
          </a:p>
          <a:p>
            <a:pPr eaLnBrk="1" hangingPunct="1">
              <a:lnSpc>
                <a:spcPct val="90000"/>
              </a:lnSpc>
              <a:buClr>
                <a:srgbClr val="FF0000"/>
              </a:buClr>
              <a:buFont typeface="Arial" panose="020B0604020202020204" pitchFamily="34" charset="0"/>
              <a:buNone/>
            </a:pPr>
            <a:endParaRPr lang="fa-IR" sz="2400" smtClean="0"/>
          </a:p>
          <a:p>
            <a:pPr algn="just" eaLnBrk="1" hangingPunct="1">
              <a:lnSpc>
                <a:spcPct val="90000"/>
              </a:lnSpc>
              <a:buClr>
                <a:srgbClr val="FF0000"/>
              </a:buClr>
              <a:buFont typeface="Wingdings" panose="05000000000000000000" pitchFamily="2" charset="2"/>
              <a:buChar char="ü"/>
            </a:pPr>
            <a:r>
              <a:rPr lang="ar-SA" sz="2000" b="1" smtClean="0">
                <a:cs typeface="Titr" pitchFamily="2" charset="-78"/>
              </a:rPr>
              <a:t>چكيده</a:t>
            </a:r>
            <a:r>
              <a:rPr lang="fa-IR" sz="2000" b="1" smtClean="0">
                <a:cs typeface="Titr" pitchFamily="2" charset="-78"/>
              </a:rPr>
              <a:t> ( </a:t>
            </a:r>
            <a:r>
              <a:rPr lang="fa-IR" sz="2000" smtClean="0">
                <a:cs typeface="Titr" pitchFamily="2" charset="-78"/>
              </a:rPr>
              <a:t>حداكثر در حجمي معادل با 300 كلمه )</a:t>
            </a:r>
          </a:p>
          <a:p>
            <a:pPr algn="just" eaLnBrk="1" hangingPunct="1">
              <a:lnSpc>
                <a:spcPct val="90000"/>
              </a:lnSpc>
              <a:buClr>
                <a:srgbClr val="FF0000"/>
              </a:buClr>
              <a:buFont typeface="Wingdings" panose="05000000000000000000" pitchFamily="2" charset="2"/>
              <a:buChar char="ü"/>
            </a:pPr>
            <a:endParaRPr lang="fa-IR" sz="2000" smtClean="0">
              <a:cs typeface="Titr" pitchFamily="2" charset="-78"/>
            </a:endParaRPr>
          </a:p>
          <a:p>
            <a:pPr algn="just" eaLnBrk="1" hangingPunct="1">
              <a:lnSpc>
                <a:spcPct val="90000"/>
              </a:lnSpc>
              <a:buClr>
                <a:srgbClr val="FF0000"/>
              </a:buClr>
              <a:buFont typeface="Wingdings" panose="05000000000000000000" pitchFamily="2" charset="2"/>
              <a:buChar char="ü"/>
            </a:pPr>
            <a:r>
              <a:rPr lang="fa-IR" sz="2000" b="1" smtClean="0">
                <a:cs typeface="Titr" pitchFamily="2" charset="-78"/>
              </a:rPr>
              <a:t>صفحه تقديم( اختياري)</a:t>
            </a:r>
          </a:p>
          <a:p>
            <a:pPr algn="just" eaLnBrk="1" hangingPunct="1">
              <a:lnSpc>
                <a:spcPct val="90000"/>
              </a:lnSpc>
              <a:buClr>
                <a:srgbClr val="FF0000"/>
              </a:buClr>
              <a:buFont typeface="Wingdings" panose="05000000000000000000" pitchFamily="2" charset="2"/>
              <a:buChar char="ü"/>
            </a:pPr>
            <a:endParaRPr lang="fa-IR" sz="2000" b="1" smtClean="0">
              <a:cs typeface="Titr" pitchFamily="2" charset="-78"/>
            </a:endParaRPr>
          </a:p>
          <a:p>
            <a:pPr algn="just" eaLnBrk="1" hangingPunct="1">
              <a:lnSpc>
                <a:spcPct val="90000"/>
              </a:lnSpc>
              <a:buClr>
                <a:srgbClr val="FF0000"/>
              </a:buClr>
              <a:buFont typeface="Wingdings" panose="05000000000000000000" pitchFamily="2" charset="2"/>
              <a:buChar char="ü"/>
            </a:pPr>
            <a:r>
              <a:rPr lang="fa-IR" sz="2000" b="1" smtClean="0">
                <a:cs typeface="Titr" pitchFamily="2" charset="-78"/>
              </a:rPr>
              <a:t>صفحه قدرداني (اختياري)</a:t>
            </a:r>
          </a:p>
          <a:p>
            <a:pPr algn="just" eaLnBrk="1" hangingPunct="1">
              <a:lnSpc>
                <a:spcPct val="90000"/>
              </a:lnSpc>
              <a:buClr>
                <a:srgbClr val="FF0000"/>
              </a:buClr>
              <a:buFont typeface="Wingdings" panose="05000000000000000000" pitchFamily="2" charset="2"/>
              <a:buChar char="ü"/>
            </a:pPr>
            <a:endParaRPr lang="en-US" sz="2000" smtClean="0">
              <a:cs typeface="Titr" pitchFamily="2" charset="-78"/>
            </a:endParaRPr>
          </a:p>
          <a:p>
            <a:pPr algn="just" eaLnBrk="1" hangingPunct="1">
              <a:lnSpc>
                <a:spcPct val="90000"/>
              </a:lnSpc>
              <a:buClr>
                <a:srgbClr val="FF0000"/>
              </a:buClr>
              <a:buFont typeface="Wingdings" panose="05000000000000000000" pitchFamily="2" charset="2"/>
              <a:buChar char="ü"/>
            </a:pPr>
            <a:r>
              <a:rPr lang="ar-SA" sz="2000" b="1" smtClean="0">
                <a:cs typeface="Titr" pitchFamily="2" charset="-78"/>
              </a:rPr>
              <a:t>فهرست</a:t>
            </a:r>
            <a:r>
              <a:rPr lang="fa-IR" sz="2000" b="1" smtClean="0">
                <a:cs typeface="Titr" pitchFamily="2" charset="-78"/>
              </a:rPr>
              <a:t> ( </a:t>
            </a:r>
            <a:r>
              <a:rPr lang="fa-IR" sz="2000" smtClean="0">
                <a:cs typeface="Titr" pitchFamily="2" charset="-78"/>
              </a:rPr>
              <a:t>كلمه " فهرست" در وسط و بالاي كليه صفحات مربوطه تايپ گردد. عناوين اصلي و فرعي در سمت راست و شماره صفحه در حاشيه چپ نوشته شود. شماره عنوان اصلي با خط تيره از عنوان مربوطه جدا مي شود. شماره عناوين فرعي به صورت </a:t>
            </a:r>
            <a:r>
              <a:rPr lang="en-US" sz="2000" smtClean="0">
                <a:cs typeface="Titr" pitchFamily="2" charset="-78"/>
              </a:rPr>
              <a:t>XX-YY-ZZ </a:t>
            </a:r>
            <a:r>
              <a:rPr lang="fa-IR" sz="2000" smtClean="0">
                <a:cs typeface="Titr" pitchFamily="2" charset="-78"/>
              </a:rPr>
              <a:t>نوشته مي شود كه </a:t>
            </a:r>
            <a:r>
              <a:rPr lang="en-US" sz="2000" smtClean="0">
                <a:cs typeface="Titr" pitchFamily="2" charset="-78"/>
              </a:rPr>
              <a:t>XX </a:t>
            </a:r>
            <a:r>
              <a:rPr lang="fa-IR" sz="2000" smtClean="0">
                <a:cs typeface="Titr" pitchFamily="2" charset="-78"/>
              </a:rPr>
              <a:t>شماره عنوان اصلي و </a:t>
            </a:r>
            <a:r>
              <a:rPr lang="en-US" sz="2000" smtClean="0">
                <a:cs typeface="Titr" pitchFamily="2" charset="-78"/>
              </a:rPr>
              <a:t>YY </a:t>
            </a:r>
            <a:r>
              <a:rPr lang="fa-IR" sz="2000" smtClean="0">
                <a:cs typeface="Titr" pitchFamily="2" charset="-78"/>
              </a:rPr>
              <a:t>يكي از بخش هاي </a:t>
            </a:r>
            <a:r>
              <a:rPr lang="en-US" sz="2000" smtClean="0">
                <a:cs typeface="Titr" pitchFamily="2" charset="-78"/>
              </a:rPr>
              <a:t>XX </a:t>
            </a:r>
            <a:r>
              <a:rPr lang="fa-IR" sz="2000" smtClean="0">
                <a:cs typeface="Titr" pitchFamily="2" charset="-78"/>
              </a:rPr>
              <a:t>و </a:t>
            </a:r>
            <a:r>
              <a:rPr lang="en-US" sz="2000" smtClean="0">
                <a:cs typeface="Titr" pitchFamily="2" charset="-78"/>
              </a:rPr>
              <a:t>ZZ </a:t>
            </a:r>
            <a:r>
              <a:rPr lang="fa-IR" sz="2000" smtClean="0">
                <a:cs typeface="Titr" pitchFamily="2" charset="-78"/>
              </a:rPr>
              <a:t>نيز يكي از بخش هاي زيرين </a:t>
            </a:r>
            <a:r>
              <a:rPr lang="en-US" sz="2000" smtClean="0">
                <a:cs typeface="Titr" pitchFamily="2" charset="-78"/>
              </a:rPr>
              <a:t>YY </a:t>
            </a:r>
            <a:r>
              <a:rPr lang="fa-IR" sz="2000" smtClean="0">
                <a:cs typeface="Titr" pitchFamily="2" charset="-78"/>
              </a:rPr>
              <a:t>مي باشد)</a:t>
            </a:r>
            <a:endParaRPr lang="en-US" sz="2000" smtClean="0">
              <a:cs typeface="Titr" pitchFamily="2" charset="-78"/>
            </a:endParaRPr>
          </a:p>
          <a:p>
            <a:pPr algn="l" eaLnBrk="1" hangingPunct="1">
              <a:lnSpc>
                <a:spcPct val="90000"/>
              </a:lnSpc>
              <a:buFont typeface="Arial" panose="020B0604020202020204" pitchFamily="34" charset="0"/>
              <a:buNone/>
            </a:pPr>
            <a:r>
              <a:rPr lang="en-US" sz="1600" smtClean="0">
                <a:latin typeface="Times" panose="02020603050405020304" pitchFamily="18" charset="0"/>
                <a:cs typeface="Titr" pitchFamily="2" charset="-78"/>
              </a:rPr>
              <a:t>Presentation                                                          Slide </a:t>
            </a:r>
            <a:fld id="{1DAEA660-DCF0-49A5-9247-C7F8898B3C93}" type="slidenum">
              <a:rPr lang="ar-SA" sz="1600" smtClean="0">
                <a:latin typeface="Times" panose="02020603050405020304" pitchFamily="18" charset="0"/>
                <a:cs typeface="Titr" pitchFamily="2" charset="-78"/>
              </a:rPr>
              <a:pPr algn="l" eaLnBrk="1" hangingPunct="1">
                <a:lnSpc>
                  <a:spcPct val="90000"/>
                </a:lnSpc>
                <a:buFont typeface="Arial" panose="020B0604020202020204" pitchFamily="34" charset="0"/>
                <a:buNone/>
              </a:pPr>
              <a:t>38</a:t>
            </a:fld>
            <a:r>
              <a:rPr lang="en-US" sz="1600" smtClean="0">
                <a:latin typeface="Times" panose="02020603050405020304" pitchFamily="18" charset="0"/>
                <a:cs typeface="Titr" pitchFamily="2" charset="-78"/>
              </a:rPr>
              <a:t>                                                             2008</a:t>
            </a:r>
            <a:endParaRPr lang="fa-IR" sz="1600" smtClean="0">
              <a:latin typeface="Times" panose="02020603050405020304" pitchFamily="18" charset="0"/>
              <a:cs typeface="Titr" pitchFamily="2" charset="-78"/>
            </a:endParaRPr>
          </a:p>
          <a:p>
            <a:pPr algn="l" eaLnBrk="1" hangingPunct="1">
              <a:lnSpc>
                <a:spcPct val="90000"/>
              </a:lnSpc>
              <a:buFont typeface="Arial" panose="020B0604020202020204" pitchFamily="34" charset="0"/>
              <a:buNone/>
            </a:pPr>
            <a:endParaRPr lang="fa-IR" sz="1600" smtClean="0">
              <a:latin typeface="Times" panose="02020603050405020304" pitchFamily="18" charset="0"/>
              <a:cs typeface="Titr" pitchFamily="2" charset="-78"/>
            </a:endParaRPr>
          </a:p>
          <a:p>
            <a:pPr algn="l" eaLnBrk="1" hangingPunct="1">
              <a:lnSpc>
                <a:spcPct val="90000"/>
              </a:lnSpc>
              <a:buFont typeface="Arial" panose="020B0604020202020204" pitchFamily="34" charset="0"/>
              <a:buNone/>
            </a:pPr>
            <a:endParaRPr lang="fa-IR" sz="400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AutoShape 2"/>
          <p:cNvSpPr>
            <a:spLocks noGrp="1" noChangeArrowheads="1"/>
          </p:cNvSpPr>
          <p:nvPr>
            <p:ph type="title"/>
          </p:nvPr>
        </p:nvSpPr>
        <p:spPr>
          <a:xfrm>
            <a:off x="285750" y="142875"/>
            <a:ext cx="8572500" cy="928688"/>
          </a:xfrm>
          <a:prstGeom prst="horizontalScroll">
            <a:avLst>
              <a:gd name="adj" fmla="val 12500"/>
            </a:avLst>
          </a:prstGeom>
          <a:solidFill>
            <a:schemeClr val="accent1"/>
          </a:solidFill>
          <a:ln>
            <a:solidFill>
              <a:schemeClr val="tx1"/>
            </a:solidFill>
            <a:round/>
            <a:headEnd/>
            <a:tailEnd/>
          </a:ln>
        </p:spPr>
        <p:txBody>
          <a:bodyPr wrap="none">
            <a:normAutofit fontScale="90000"/>
          </a:bodyPr>
          <a:lstStyle/>
          <a:p>
            <a:pPr eaLnBrk="1" hangingPunct="1"/>
            <a:r>
              <a:rPr lang="fa-IR" sz="4000" b="1" smtClean="0">
                <a:latin typeface="Times" panose="02020603050405020304" pitchFamily="18" charset="0"/>
                <a:cs typeface="Titr" pitchFamily="2" charset="-78"/>
              </a:rPr>
              <a:t>شيوه ارائه مطالب علمي و فني</a:t>
            </a:r>
            <a:r>
              <a:rPr lang="en-US" sz="4000" b="1" smtClean="0">
                <a:latin typeface="Times" panose="02020603050405020304" pitchFamily="18" charset="0"/>
                <a:cs typeface="Titr" pitchFamily="2" charset="-78"/>
              </a:rPr>
              <a:t> </a:t>
            </a:r>
            <a:endParaRPr lang="fa-IR" sz="4000" smtClean="0">
              <a:solidFill>
                <a:srgbClr val="FFFF00"/>
              </a:solidFill>
              <a:latin typeface="Times" panose="02020603050405020304" pitchFamily="18" charset="0"/>
              <a:cs typeface="Titr" pitchFamily="2" charset="-78"/>
            </a:endParaRPr>
          </a:p>
        </p:txBody>
      </p:sp>
      <p:sp>
        <p:nvSpPr>
          <p:cNvPr id="3" name="Content Placeholder 2"/>
          <p:cNvSpPr>
            <a:spLocks noGrp="1"/>
          </p:cNvSpPr>
          <p:nvPr>
            <p:ph idx="1"/>
          </p:nvPr>
        </p:nvSpPr>
        <p:spPr>
          <a:xfrm>
            <a:off x="285750" y="1214438"/>
            <a:ext cx="8572500" cy="5429250"/>
          </a:xfrm>
        </p:spPr>
        <p:txBody>
          <a:bodyPr>
            <a:normAutofit fontScale="92500" lnSpcReduction="20000"/>
          </a:bodyPr>
          <a:lstStyle/>
          <a:p>
            <a:pPr algn="ctr" eaLnBrk="1" hangingPunct="1">
              <a:lnSpc>
                <a:spcPct val="80000"/>
              </a:lnSpc>
              <a:buClr>
                <a:srgbClr val="FF0000"/>
              </a:buClr>
              <a:buFont typeface="Wingdings" panose="05000000000000000000" pitchFamily="2" charset="2"/>
              <a:buChar char="q"/>
            </a:pPr>
            <a:r>
              <a:rPr lang="fa-IR" sz="3600" smtClean="0">
                <a:cs typeface="Titr" pitchFamily="2" charset="-78"/>
              </a:rPr>
              <a:t>نگاه دوم </a:t>
            </a:r>
            <a:r>
              <a:rPr lang="fa-IR" sz="1600" smtClean="0">
                <a:cs typeface="Titr" pitchFamily="2" charset="-78"/>
              </a:rPr>
              <a:t>(ادامه)</a:t>
            </a:r>
          </a:p>
          <a:p>
            <a:pPr eaLnBrk="1" hangingPunct="1">
              <a:lnSpc>
                <a:spcPct val="80000"/>
              </a:lnSpc>
              <a:buClr>
                <a:srgbClr val="FF0000"/>
              </a:buClr>
              <a:buFont typeface="Wingdings" panose="05000000000000000000" pitchFamily="2" charset="2"/>
              <a:buChar char="ü"/>
            </a:pPr>
            <a:r>
              <a:rPr lang="ar-SA" sz="2000" b="1" smtClean="0">
                <a:cs typeface="Titr" pitchFamily="2" charset="-78"/>
              </a:rPr>
              <a:t>ليست علائم و اختصارات</a:t>
            </a:r>
            <a:endParaRPr lang="fa-IR" sz="2000" b="1" smtClean="0">
              <a:cs typeface="Titr" pitchFamily="2" charset="-78"/>
            </a:endParaRPr>
          </a:p>
          <a:p>
            <a:pPr eaLnBrk="1" hangingPunct="1">
              <a:lnSpc>
                <a:spcPct val="80000"/>
              </a:lnSpc>
              <a:buClr>
                <a:srgbClr val="FF0000"/>
              </a:buClr>
              <a:buFont typeface="Wingdings" panose="05000000000000000000" pitchFamily="2" charset="2"/>
              <a:buChar char="ü"/>
            </a:pPr>
            <a:endParaRPr lang="fa-IR" sz="2000" b="1" smtClean="0">
              <a:cs typeface="Titr" pitchFamily="2" charset="-78"/>
            </a:endParaRPr>
          </a:p>
          <a:p>
            <a:pPr eaLnBrk="1" hangingPunct="1">
              <a:lnSpc>
                <a:spcPct val="80000"/>
              </a:lnSpc>
              <a:buClr>
                <a:srgbClr val="FF0000"/>
              </a:buClr>
              <a:buFont typeface="Wingdings" panose="05000000000000000000" pitchFamily="2" charset="2"/>
              <a:buChar char="ü"/>
            </a:pPr>
            <a:r>
              <a:rPr lang="ar-SA" sz="2000" b="1" smtClean="0">
                <a:cs typeface="Titr" pitchFamily="2" charset="-78"/>
              </a:rPr>
              <a:t>مراجع</a:t>
            </a:r>
            <a:r>
              <a:rPr lang="fa-IR" sz="2000" smtClean="0">
                <a:cs typeface="Titr" pitchFamily="2" charset="-78"/>
              </a:rPr>
              <a:t> </a:t>
            </a:r>
          </a:p>
          <a:p>
            <a:pPr eaLnBrk="1" hangingPunct="1">
              <a:lnSpc>
                <a:spcPct val="80000"/>
              </a:lnSpc>
              <a:buClr>
                <a:srgbClr val="FF0000"/>
              </a:buClr>
              <a:buFont typeface="Wingdings" panose="05000000000000000000" pitchFamily="2" charset="2"/>
              <a:buChar char="ü"/>
            </a:pPr>
            <a:endParaRPr lang="fa-IR" sz="2000" smtClean="0">
              <a:cs typeface="Titr" pitchFamily="2" charset="-78"/>
            </a:endParaRPr>
          </a:p>
          <a:p>
            <a:pPr eaLnBrk="1" hangingPunct="1">
              <a:lnSpc>
                <a:spcPct val="80000"/>
              </a:lnSpc>
              <a:buClr>
                <a:srgbClr val="FF0000"/>
              </a:buClr>
              <a:buFont typeface="Wingdings" panose="05000000000000000000" pitchFamily="2" charset="2"/>
              <a:buChar char="ü"/>
            </a:pPr>
            <a:r>
              <a:rPr lang="ar-SA" sz="2000" b="1" smtClean="0">
                <a:cs typeface="Titr" pitchFamily="2" charset="-78"/>
              </a:rPr>
              <a:t>پيوست ها</a:t>
            </a:r>
            <a:r>
              <a:rPr lang="fa-IR" sz="2000" b="1" smtClean="0">
                <a:cs typeface="Titr" pitchFamily="2" charset="-78"/>
              </a:rPr>
              <a:t> ( </a:t>
            </a:r>
            <a:r>
              <a:rPr lang="ar-SA" sz="2000" smtClean="0">
                <a:cs typeface="Titr" pitchFamily="2" charset="-78"/>
              </a:rPr>
              <a:t>پيوست بگونه اي انتخاب مي شود كه ضمن نياز به وجود آنها، قرار دادن آنها در "متن اصلي" باعث از بين رفتن انسجام و پيوستگي مطلب مي گردد</a:t>
            </a:r>
            <a:r>
              <a:rPr lang="fa-IR" sz="2000" smtClean="0">
                <a:cs typeface="Titr" pitchFamily="2" charset="-78"/>
              </a:rPr>
              <a:t>)</a:t>
            </a:r>
          </a:p>
          <a:p>
            <a:pPr eaLnBrk="1" hangingPunct="1">
              <a:lnSpc>
                <a:spcPct val="80000"/>
              </a:lnSpc>
              <a:buClr>
                <a:srgbClr val="FF0000"/>
              </a:buClr>
              <a:buFont typeface="Wingdings" panose="05000000000000000000" pitchFamily="2" charset="2"/>
              <a:buChar char="ü"/>
            </a:pPr>
            <a:endParaRPr lang="fa-IR" sz="2000" smtClean="0">
              <a:cs typeface="Titr" pitchFamily="2" charset="-78"/>
            </a:endParaRPr>
          </a:p>
          <a:p>
            <a:pPr eaLnBrk="1" hangingPunct="1">
              <a:lnSpc>
                <a:spcPct val="80000"/>
              </a:lnSpc>
              <a:buClr>
                <a:srgbClr val="FF0000"/>
              </a:buClr>
              <a:buFont typeface="Wingdings" panose="05000000000000000000" pitchFamily="2" charset="2"/>
              <a:buChar char="ü"/>
            </a:pPr>
            <a:r>
              <a:rPr lang="fa-IR" sz="2000" smtClean="0">
                <a:cs typeface="Titr" pitchFamily="2" charset="-78"/>
              </a:rPr>
              <a:t>به منظور مرتب نمودن پيوستها، ترتيب زير پيشنهاد مي گردد</a:t>
            </a:r>
          </a:p>
          <a:p>
            <a:pPr eaLnBrk="1" hangingPunct="1">
              <a:lnSpc>
                <a:spcPct val="80000"/>
              </a:lnSpc>
              <a:buClr>
                <a:srgbClr val="FF0000"/>
              </a:buClr>
              <a:buFont typeface="Arial" panose="020B0604020202020204" pitchFamily="34" charset="0"/>
              <a:buNone/>
            </a:pPr>
            <a:endParaRPr lang="fa-IR" sz="2000" smtClean="0">
              <a:cs typeface="Titr" pitchFamily="2" charset="-78"/>
            </a:endParaRPr>
          </a:p>
          <a:p>
            <a:pPr eaLnBrk="1" hangingPunct="1">
              <a:lnSpc>
                <a:spcPct val="80000"/>
              </a:lnSpc>
              <a:buFont typeface="Arial" panose="020B0604020202020204" pitchFamily="34" charset="0"/>
              <a:buNone/>
            </a:pPr>
            <a:r>
              <a:rPr lang="fa-IR" sz="1800" smtClean="0">
                <a:cs typeface="Titr" pitchFamily="2" charset="-78"/>
              </a:rPr>
              <a:t>پيوست 1- منحني هاي حاصل و يا تهيه شده از استاندارد( در صورتي كه تعداد آنها زياد باشد)</a:t>
            </a:r>
            <a:endParaRPr lang="en-US" sz="1800" smtClean="0">
              <a:cs typeface="Titr" pitchFamily="2" charset="-78"/>
            </a:endParaRPr>
          </a:p>
          <a:p>
            <a:pPr eaLnBrk="1" hangingPunct="1">
              <a:lnSpc>
                <a:spcPct val="80000"/>
              </a:lnSpc>
              <a:buFont typeface="Arial" panose="020B0604020202020204" pitchFamily="34" charset="0"/>
              <a:buNone/>
            </a:pPr>
            <a:r>
              <a:rPr lang="fa-IR" sz="1800" smtClean="0">
                <a:cs typeface="Titr" pitchFamily="2" charset="-78"/>
              </a:rPr>
              <a:t>پيوست2- جداول حاصل و يا تهيه شده از استاندارد ( در صورتي كه تعداد آنها زباد باشد)</a:t>
            </a:r>
            <a:endParaRPr lang="en-US" sz="1800" smtClean="0">
              <a:cs typeface="Titr" pitchFamily="2" charset="-78"/>
            </a:endParaRPr>
          </a:p>
          <a:p>
            <a:pPr eaLnBrk="1" hangingPunct="1">
              <a:lnSpc>
                <a:spcPct val="80000"/>
              </a:lnSpc>
              <a:buFont typeface="Arial" panose="020B0604020202020204" pitchFamily="34" charset="0"/>
              <a:buNone/>
            </a:pPr>
            <a:r>
              <a:rPr lang="fa-IR" sz="1800" smtClean="0">
                <a:cs typeface="Titr" pitchFamily="2" charset="-78"/>
              </a:rPr>
              <a:t>پيوست 3- اثبات قضايا</a:t>
            </a:r>
            <a:endParaRPr lang="en-US" sz="1800" smtClean="0">
              <a:cs typeface="Titr" pitchFamily="2" charset="-78"/>
            </a:endParaRPr>
          </a:p>
          <a:p>
            <a:pPr eaLnBrk="1" hangingPunct="1">
              <a:lnSpc>
                <a:spcPct val="80000"/>
              </a:lnSpc>
              <a:buFont typeface="Arial" panose="020B0604020202020204" pitchFamily="34" charset="0"/>
              <a:buNone/>
            </a:pPr>
            <a:r>
              <a:rPr lang="fa-IR" sz="1800" smtClean="0">
                <a:cs typeface="Titr" pitchFamily="2" charset="-78"/>
              </a:rPr>
              <a:t>پيوست 4- دستورالعمل استفاده از برنامه كامپيوتري تهيه شده</a:t>
            </a:r>
            <a:endParaRPr lang="en-US" sz="1800" smtClean="0">
              <a:cs typeface="Titr" pitchFamily="2" charset="-78"/>
            </a:endParaRPr>
          </a:p>
          <a:p>
            <a:pPr eaLnBrk="1" hangingPunct="1">
              <a:lnSpc>
                <a:spcPct val="80000"/>
              </a:lnSpc>
              <a:buFont typeface="Arial" panose="020B0604020202020204" pitchFamily="34" charset="0"/>
              <a:buNone/>
            </a:pPr>
            <a:r>
              <a:rPr lang="fa-IR" sz="1800" smtClean="0">
                <a:cs typeface="Titr" pitchFamily="2" charset="-78"/>
              </a:rPr>
              <a:t>پيوست 5- ليست برنامه كامپيوتري</a:t>
            </a:r>
            <a:endParaRPr lang="en-US" sz="1800" smtClean="0">
              <a:cs typeface="Titr" pitchFamily="2" charset="-78"/>
            </a:endParaRPr>
          </a:p>
          <a:p>
            <a:pPr eaLnBrk="1" hangingPunct="1">
              <a:lnSpc>
                <a:spcPct val="80000"/>
              </a:lnSpc>
              <a:buFont typeface="Arial" panose="020B0604020202020204" pitchFamily="34" charset="0"/>
              <a:buNone/>
            </a:pPr>
            <a:r>
              <a:rPr lang="fa-IR" sz="1800" smtClean="0">
                <a:cs typeface="Titr" pitchFamily="2" charset="-78"/>
              </a:rPr>
              <a:t>پيوست 6- نقشه هاي تهيه شده</a:t>
            </a:r>
            <a:endParaRPr lang="en-US" sz="1800" smtClean="0">
              <a:cs typeface="Titr" pitchFamily="2" charset="-78"/>
            </a:endParaRPr>
          </a:p>
          <a:p>
            <a:pPr eaLnBrk="1" hangingPunct="1">
              <a:lnSpc>
                <a:spcPct val="80000"/>
              </a:lnSpc>
              <a:buFont typeface="Arial" panose="020B0604020202020204" pitchFamily="34" charset="0"/>
              <a:buNone/>
            </a:pPr>
            <a:endParaRPr lang="fa-IR" sz="1900" smtClean="0"/>
          </a:p>
          <a:p>
            <a:pPr algn="l" eaLnBrk="1" hangingPunct="1">
              <a:lnSpc>
                <a:spcPct val="80000"/>
              </a:lnSpc>
              <a:buFont typeface="Arial" panose="020B0604020202020204" pitchFamily="34" charset="0"/>
              <a:buNone/>
            </a:pPr>
            <a:r>
              <a:rPr lang="en-US" sz="1600" smtClean="0">
                <a:latin typeface="Times" panose="02020603050405020304" pitchFamily="18" charset="0"/>
                <a:cs typeface="Titr" pitchFamily="2" charset="-78"/>
              </a:rPr>
              <a:t>Presentation                                                          Slide </a:t>
            </a:r>
            <a:fld id="{2285E7BD-DF27-481A-832B-429C6AEFFD56}" type="slidenum">
              <a:rPr lang="ar-SA" sz="1600" smtClean="0">
                <a:latin typeface="Times" panose="02020603050405020304" pitchFamily="18" charset="0"/>
                <a:cs typeface="Titr" pitchFamily="2" charset="-78"/>
              </a:rPr>
              <a:pPr algn="l" eaLnBrk="1" hangingPunct="1">
                <a:lnSpc>
                  <a:spcPct val="80000"/>
                </a:lnSpc>
                <a:buFont typeface="Arial" panose="020B0604020202020204" pitchFamily="34" charset="0"/>
                <a:buNone/>
              </a:pPr>
              <a:t>39</a:t>
            </a:fld>
            <a:r>
              <a:rPr lang="en-US" sz="1600" smtClean="0">
                <a:latin typeface="Times" panose="02020603050405020304" pitchFamily="18" charset="0"/>
                <a:cs typeface="Titr" pitchFamily="2" charset="-78"/>
              </a:rPr>
              <a:t>                                                           2008</a:t>
            </a:r>
            <a:endParaRPr lang="fa-IR" sz="1600" smtClean="0">
              <a:latin typeface="Times" panose="02020603050405020304" pitchFamily="18" charset="0"/>
              <a:cs typeface="Titr" pitchFamily="2" charset="-78"/>
            </a:endParaRPr>
          </a:p>
          <a:p>
            <a:pPr algn="l" eaLnBrk="1" hangingPunct="1">
              <a:lnSpc>
                <a:spcPct val="80000"/>
              </a:lnSpc>
              <a:buFont typeface="Arial" panose="020B0604020202020204" pitchFamily="34" charset="0"/>
              <a:buNone/>
            </a:pPr>
            <a:endParaRPr lang="fa-IR" sz="1500" smtClean="0">
              <a:latin typeface="Times" panose="02020603050405020304" pitchFamily="18" charset="0"/>
              <a:cs typeface="Titr" pitchFamily="2" charset="-78"/>
            </a:endParaRPr>
          </a:p>
          <a:p>
            <a:pPr algn="l" eaLnBrk="1" hangingPunct="1">
              <a:lnSpc>
                <a:spcPct val="80000"/>
              </a:lnSpc>
              <a:buFont typeface="Arial" panose="020B0604020202020204" pitchFamily="34" charset="0"/>
              <a:buNone/>
            </a:pPr>
            <a:endParaRPr lang="fa-IR" sz="37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AutoShape 2"/>
          <p:cNvSpPr>
            <a:spLocks noGrp="1" noChangeArrowheads="1"/>
          </p:cNvSpPr>
          <p:nvPr>
            <p:ph type="title"/>
          </p:nvPr>
        </p:nvSpPr>
        <p:spPr>
          <a:xfrm>
            <a:off x="285750" y="142875"/>
            <a:ext cx="8572500" cy="928688"/>
          </a:xfrm>
          <a:prstGeom prst="horizontalScroll">
            <a:avLst>
              <a:gd name="adj" fmla="val 12500"/>
            </a:avLst>
          </a:prstGeom>
          <a:solidFill>
            <a:schemeClr val="accent1"/>
          </a:solidFill>
          <a:ln>
            <a:solidFill>
              <a:schemeClr val="tx1"/>
            </a:solidFill>
            <a:round/>
            <a:headEnd/>
            <a:tailEnd/>
          </a:ln>
        </p:spPr>
        <p:txBody>
          <a:bodyPr wrap="none">
            <a:normAutofit fontScale="90000"/>
          </a:bodyPr>
          <a:lstStyle/>
          <a:p>
            <a:pPr eaLnBrk="1" hangingPunct="1"/>
            <a:r>
              <a:rPr lang="fa-IR" sz="4000" b="1" smtClean="0">
                <a:latin typeface="Times" panose="02020603050405020304" pitchFamily="18" charset="0"/>
                <a:cs typeface="Titr" pitchFamily="2" charset="-78"/>
              </a:rPr>
              <a:t>شيوه ارائه مطالب علمي و فني</a:t>
            </a:r>
            <a:r>
              <a:rPr lang="en-US" sz="4000" b="1" smtClean="0">
                <a:latin typeface="Times" panose="02020603050405020304" pitchFamily="18" charset="0"/>
                <a:cs typeface="Titr" pitchFamily="2" charset="-78"/>
              </a:rPr>
              <a:t> </a:t>
            </a:r>
            <a:endParaRPr lang="fa-IR" sz="4000" smtClean="0">
              <a:solidFill>
                <a:srgbClr val="FFFF00"/>
              </a:solidFill>
              <a:latin typeface="Times" panose="02020603050405020304" pitchFamily="18" charset="0"/>
              <a:cs typeface="Titr" pitchFamily="2" charset="-78"/>
            </a:endParaRPr>
          </a:p>
        </p:txBody>
      </p:sp>
      <p:sp>
        <p:nvSpPr>
          <p:cNvPr id="3" name="Content Placeholder 2"/>
          <p:cNvSpPr>
            <a:spLocks noGrp="1"/>
          </p:cNvSpPr>
          <p:nvPr>
            <p:ph idx="1"/>
          </p:nvPr>
        </p:nvSpPr>
        <p:spPr>
          <a:xfrm>
            <a:off x="285750" y="1214438"/>
            <a:ext cx="8572500" cy="5429250"/>
          </a:xfrm>
        </p:spPr>
        <p:txBody>
          <a:bodyPr>
            <a:normAutofit fontScale="92500" lnSpcReduction="20000"/>
          </a:bodyPr>
          <a:lstStyle/>
          <a:p>
            <a:pPr algn="ctr" eaLnBrk="1" hangingPunct="1">
              <a:lnSpc>
                <a:spcPct val="80000"/>
              </a:lnSpc>
              <a:buClr>
                <a:srgbClr val="FF0000"/>
              </a:buClr>
              <a:buFont typeface="Wingdings" panose="05000000000000000000" pitchFamily="2" charset="2"/>
              <a:buChar char="q"/>
            </a:pPr>
            <a:endParaRPr lang="fa-IR" sz="1400" smtClean="0">
              <a:cs typeface="Titr" pitchFamily="2" charset="-78"/>
            </a:endParaRPr>
          </a:p>
          <a:p>
            <a:pPr algn="ctr" eaLnBrk="1" hangingPunct="1">
              <a:lnSpc>
                <a:spcPct val="80000"/>
              </a:lnSpc>
              <a:buClr>
                <a:srgbClr val="FF0000"/>
              </a:buClr>
              <a:buFont typeface="Wingdings" panose="05000000000000000000" pitchFamily="2" charset="2"/>
              <a:buChar char="q"/>
            </a:pPr>
            <a:r>
              <a:rPr lang="fa-IR" sz="3600" smtClean="0">
                <a:cs typeface="Titr" pitchFamily="2" charset="-78"/>
              </a:rPr>
              <a:t> انواع ارائه</a:t>
            </a:r>
          </a:p>
          <a:p>
            <a:pPr eaLnBrk="1" hangingPunct="1">
              <a:lnSpc>
                <a:spcPct val="80000"/>
              </a:lnSpc>
              <a:buFont typeface="Arial" panose="020B0604020202020204" pitchFamily="34" charset="0"/>
              <a:buNone/>
            </a:pPr>
            <a:endParaRPr lang="fa-IR" sz="1300" smtClean="0"/>
          </a:p>
          <a:p>
            <a:pPr eaLnBrk="1" hangingPunct="1">
              <a:lnSpc>
                <a:spcPct val="80000"/>
              </a:lnSpc>
              <a:buFont typeface="Arial" panose="020B0604020202020204" pitchFamily="34" charset="0"/>
              <a:buNone/>
            </a:pPr>
            <a:endParaRPr lang="fa-IR" sz="1300" smtClean="0"/>
          </a:p>
          <a:p>
            <a:pPr eaLnBrk="1" hangingPunct="1">
              <a:lnSpc>
                <a:spcPct val="80000"/>
              </a:lnSpc>
              <a:buClr>
                <a:srgbClr val="FF0000"/>
              </a:buClr>
              <a:buFont typeface="Wingdings" panose="05000000000000000000" pitchFamily="2" charset="2"/>
              <a:buChar char="ü"/>
            </a:pPr>
            <a:r>
              <a:rPr lang="fa-IR" sz="2800" smtClean="0">
                <a:cs typeface="Titr" pitchFamily="2" charset="-78"/>
              </a:rPr>
              <a:t>شفاهي </a:t>
            </a:r>
            <a:r>
              <a:rPr lang="fa-IR" sz="2400" smtClean="0">
                <a:cs typeface="Titr" pitchFamily="2" charset="-78"/>
              </a:rPr>
              <a:t>( سخنراني – تدريس ) </a:t>
            </a:r>
          </a:p>
          <a:p>
            <a:pPr eaLnBrk="1" hangingPunct="1">
              <a:lnSpc>
                <a:spcPct val="80000"/>
              </a:lnSpc>
              <a:buClr>
                <a:srgbClr val="FF0000"/>
              </a:buClr>
              <a:buFont typeface="Wingdings" panose="05000000000000000000" pitchFamily="2" charset="2"/>
              <a:buChar char="ü"/>
            </a:pPr>
            <a:r>
              <a:rPr lang="fa-IR" sz="2800" smtClean="0">
                <a:cs typeface="Titr" pitchFamily="2" charset="-78"/>
              </a:rPr>
              <a:t>کتبي </a:t>
            </a:r>
          </a:p>
          <a:p>
            <a:pPr eaLnBrk="1" hangingPunct="1">
              <a:lnSpc>
                <a:spcPct val="80000"/>
              </a:lnSpc>
              <a:buClr>
                <a:srgbClr val="FF0000"/>
              </a:buClr>
              <a:buFont typeface="Wingdings" panose="05000000000000000000" pitchFamily="2" charset="2"/>
              <a:buChar char="ü"/>
            </a:pPr>
            <a:r>
              <a:rPr lang="fa-IR" sz="2800" smtClean="0">
                <a:cs typeface="Titr" pitchFamily="2" charset="-78"/>
              </a:rPr>
              <a:t>تصويري</a:t>
            </a:r>
          </a:p>
          <a:p>
            <a:pPr eaLnBrk="1" hangingPunct="1">
              <a:lnSpc>
                <a:spcPct val="80000"/>
              </a:lnSpc>
              <a:buClr>
                <a:srgbClr val="FF0000"/>
              </a:buClr>
              <a:buFont typeface="Wingdings" panose="05000000000000000000" pitchFamily="2" charset="2"/>
              <a:buChar char="ü"/>
            </a:pPr>
            <a:r>
              <a:rPr lang="fa-IR" sz="2800" smtClean="0">
                <a:cs typeface="Titr" pitchFamily="2" charset="-78"/>
              </a:rPr>
              <a:t>صوتي</a:t>
            </a:r>
          </a:p>
          <a:p>
            <a:pPr eaLnBrk="1" hangingPunct="1">
              <a:lnSpc>
                <a:spcPct val="80000"/>
              </a:lnSpc>
              <a:buClr>
                <a:srgbClr val="FF0000"/>
              </a:buClr>
              <a:buFont typeface="Wingdings" panose="05000000000000000000" pitchFamily="2" charset="2"/>
              <a:buChar char="ü"/>
            </a:pPr>
            <a:r>
              <a:rPr lang="fa-IR" sz="2800" smtClean="0">
                <a:cs typeface="Titr" pitchFamily="2" charset="-78"/>
              </a:rPr>
              <a:t>پانتوميم</a:t>
            </a:r>
          </a:p>
          <a:p>
            <a:pPr eaLnBrk="1" hangingPunct="1">
              <a:lnSpc>
                <a:spcPct val="80000"/>
              </a:lnSpc>
              <a:buClr>
                <a:srgbClr val="FF0000"/>
              </a:buClr>
              <a:buFont typeface="Wingdings" panose="05000000000000000000" pitchFamily="2" charset="2"/>
              <a:buChar char="ü"/>
            </a:pPr>
            <a:r>
              <a:rPr lang="fa-IR" sz="2800" smtClean="0">
                <a:cs typeface="Titr" pitchFamily="2" charset="-78"/>
              </a:rPr>
              <a:t>بي رسانه </a:t>
            </a:r>
            <a:r>
              <a:rPr lang="fa-IR" sz="2400" smtClean="0">
                <a:cs typeface="Titr" pitchFamily="2" charset="-78"/>
              </a:rPr>
              <a:t>(عرفاني و معنوي )</a:t>
            </a:r>
          </a:p>
          <a:p>
            <a:pPr eaLnBrk="1" hangingPunct="1">
              <a:lnSpc>
                <a:spcPct val="80000"/>
              </a:lnSpc>
              <a:buClr>
                <a:srgbClr val="FF0000"/>
              </a:buClr>
              <a:buFont typeface="Wingdings" panose="05000000000000000000" pitchFamily="2" charset="2"/>
              <a:buChar char="ü"/>
            </a:pPr>
            <a:r>
              <a:rPr lang="fa-IR" sz="2800" smtClean="0">
                <a:cs typeface="Titr" pitchFamily="2" charset="-78"/>
              </a:rPr>
              <a:t>ترکيبي</a:t>
            </a:r>
            <a:endParaRPr lang="en-US" sz="2800" smtClean="0">
              <a:cs typeface="Titr" pitchFamily="2" charset="-78"/>
            </a:endParaRPr>
          </a:p>
          <a:p>
            <a:pPr eaLnBrk="1" hangingPunct="1">
              <a:lnSpc>
                <a:spcPct val="80000"/>
              </a:lnSpc>
              <a:buClr>
                <a:srgbClr val="FF0000"/>
              </a:buClr>
              <a:buFont typeface="Wingdings" panose="05000000000000000000" pitchFamily="2" charset="2"/>
              <a:buChar char="ü"/>
            </a:pPr>
            <a:endParaRPr lang="fa-IR" sz="2000" smtClean="0">
              <a:cs typeface="Titr" pitchFamily="2" charset="-78"/>
            </a:endParaRPr>
          </a:p>
          <a:p>
            <a:pPr algn="l" rtl="0" eaLnBrk="1" hangingPunct="1">
              <a:lnSpc>
                <a:spcPct val="80000"/>
              </a:lnSpc>
              <a:buFont typeface="Arial" panose="020B0604020202020204" pitchFamily="34" charset="0"/>
              <a:buNone/>
            </a:pPr>
            <a:endParaRPr lang="fa-IR" sz="1300" smtClean="0"/>
          </a:p>
          <a:p>
            <a:pPr algn="l" rtl="0" eaLnBrk="1" hangingPunct="1">
              <a:lnSpc>
                <a:spcPct val="80000"/>
              </a:lnSpc>
              <a:buFont typeface="Arial" panose="020B0604020202020204" pitchFamily="34" charset="0"/>
              <a:buNone/>
            </a:pPr>
            <a:endParaRPr lang="fa-IR" sz="1300" smtClean="0"/>
          </a:p>
          <a:p>
            <a:pPr algn="l" rtl="0" eaLnBrk="1" hangingPunct="1">
              <a:lnSpc>
                <a:spcPct val="80000"/>
              </a:lnSpc>
              <a:buFont typeface="Arial" panose="020B0604020202020204" pitchFamily="34" charset="0"/>
              <a:buNone/>
            </a:pPr>
            <a:endParaRPr lang="en-US" sz="1300" smtClean="0">
              <a:cs typeface="Arial" panose="020B0604020202020204" pitchFamily="34" charset="0"/>
            </a:endParaRPr>
          </a:p>
          <a:p>
            <a:pPr algn="just" rtl="0" eaLnBrk="1" hangingPunct="1">
              <a:lnSpc>
                <a:spcPct val="80000"/>
              </a:lnSpc>
              <a:buFont typeface="Arial" panose="020B0604020202020204" pitchFamily="34" charset="0"/>
              <a:buNone/>
            </a:pPr>
            <a:r>
              <a:rPr lang="en-US" sz="1600" smtClean="0">
                <a:latin typeface="Times" panose="02020603050405020304" pitchFamily="18" charset="0"/>
                <a:cs typeface="Arial" panose="020B0604020202020204" pitchFamily="34" charset="0"/>
              </a:rPr>
              <a:t> Presentation                                                          Slide </a:t>
            </a:r>
            <a:fld id="{D8E959A0-1ED6-4CCC-B027-34B0EA2E0A6E}" type="slidenum">
              <a:rPr lang="ar-SA" sz="1600" smtClean="0">
                <a:latin typeface="Times" panose="02020603050405020304" pitchFamily="18" charset="0"/>
              </a:rPr>
              <a:pPr algn="just" rtl="0" eaLnBrk="1" hangingPunct="1">
                <a:lnSpc>
                  <a:spcPct val="80000"/>
                </a:lnSpc>
                <a:buFont typeface="Arial" panose="020B0604020202020204" pitchFamily="34" charset="0"/>
                <a:buNone/>
              </a:pPr>
              <a:t>4</a:t>
            </a:fld>
            <a:r>
              <a:rPr lang="en-US" sz="1600" smtClean="0">
                <a:latin typeface="Times" panose="02020603050405020304" pitchFamily="18" charset="0"/>
                <a:cs typeface="Arial" panose="020B0604020202020204" pitchFamily="34" charset="0"/>
              </a:rPr>
              <a:t>                                                             2008</a:t>
            </a:r>
            <a:endParaRPr lang="fa-IR" sz="160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AutoShape 2"/>
          <p:cNvSpPr>
            <a:spLocks noGrp="1" noChangeArrowheads="1"/>
          </p:cNvSpPr>
          <p:nvPr>
            <p:ph type="title"/>
          </p:nvPr>
        </p:nvSpPr>
        <p:spPr>
          <a:xfrm>
            <a:off x="285750" y="142875"/>
            <a:ext cx="8572500" cy="928688"/>
          </a:xfrm>
          <a:prstGeom prst="horizontalScroll">
            <a:avLst>
              <a:gd name="adj" fmla="val 12500"/>
            </a:avLst>
          </a:prstGeom>
          <a:solidFill>
            <a:schemeClr val="accent1"/>
          </a:solidFill>
          <a:ln>
            <a:solidFill>
              <a:schemeClr val="tx1"/>
            </a:solidFill>
            <a:round/>
            <a:headEnd/>
            <a:tailEnd/>
          </a:ln>
        </p:spPr>
        <p:txBody>
          <a:bodyPr wrap="none">
            <a:normAutofit fontScale="90000"/>
          </a:bodyPr>
          <a:lstStyle/>
          <a:p>
            <a:pPr eaLnBrk="1" hangingPunct="1"/>
            <a:r>
              <a:rPr lang="fa-IR" sz="4000" b="1" smtClean="0">
                <a:latin typeface="Times" panose="02020603050405020304" pitchFamily="18" charset="0"/>
                <a:cs typeface="Titr" pitchFamily="2" charset="-78"/>
              </a:rPr>
              <a:t>شيوه ارائه مطالب علمي و فني</a:t>
            </a:r>
            <a:r>
              <a:rPr lang="en-US" sz="4000" b="1" smtClean="0">
                <a:latin typeface="Times" panose="02020603050405020304" pitchFamily="18" charset="0"/>
                <a:cs typeface="Titr" pitchFamily="2" charset="-78"/>
              </a:rPr>
              <a:t> </a:t>
            </a:r>
            <a:endParaRPr lang="fa-IR" sz="4000" smtClean="0">
              <a:solidFill>
                <a:srgbClr val="FFFF00"/>
              </a:solidFill>
              <a:latin typeface="Times" panose="02020603050405020304" pitchFamily="18" charset="0"/>
              <a:cs typeface="Titr" pitchFamily="2" charset="-78"/>
            </a:endParaRPr>
          </a:p>
        </p:txBody>
      </p:sp>
      <p:sp>
        <p:nvSpPr>
          <p:cNvPr id="3" name="Content Placeholder 2"/>
          <p:cNvSpPr>
            <a:spLocks noGrp="1"/>
          </p:cNvSpPr>
          <p:nvPr>
            <p:ph idx="1"/>
          </p:nvPr>
        </p:nvSpPr>
        <p:spPr>
          <a:xfrm>
            <a:off x="285750" y="1214438"/>
            <a:ext cx="8572500" cy="5429250"/>
          </a:xfrm>
        </p:spPr>
        <p:txBody>
          <a:bodyPr>
            <a:normAutofit lnSpcReduction="10000"/>
          </a:bodyPr>
          <a:lstStyle/>
          <a:p>
            <a:pPr eaLnBrk="1" hangingPunct="1">
              <a:lnSpc>
                <a:spcPct val="80000"/>
              </a:lnSpc>
              <a:buFont typeface="Arial" panose="020B0604020202020204" pitchFamily="34" charset="0"/>
              <a:buNone/>
            </a:pPr>
            <a:endParaRPr lang="fa-IR" sz="1800" smtClean="0"/>
          </a:p>
          <a:p>
            <a:pPr algn="ctr" eaLnBrk="1" hangingPunct="1">
              <a:lnSpc>
                <a:spcPct val="80000"/>
              </a:lnSpc>
              <a:buClr>
                <a:srgbClr val="FF0000"/>
              </a:buClr>
              <a:buFont typeface="Wingdings" panose="05000000000000000000" pitchFamily="2" charset="2"/>
              <a:buChar char="q"/>
            </a:pPr>
            <a:r>
              <a:rPr lang="ar-SA" sz="3600" b="1" smtClean="0">
                <a:cs typeface="Titr" pitchFamily="2" charset="-78"/>
              </a:rPr>
              <a:t>تدوين طرح پژوهش</a:t>
            </a:r>
            <a:r>
              <a:rPr lang="fa-IR" sz="3600" b="1" smtClean="0">
                <a:cs typeface="Titr" pitchFamily="2" charset="-78"/>
              </a:rPr>
              <a:t>ي</a:t>
            </a:r>
          </a:p>
          <a:p>
            <a:pPr eaLnBrk="1" hangingPunct="1">
              <a:lnSpc>
                <a:spcPct val="80000"/>
              </a:lnSpc>
              <a:buFont typeface="Arial" panose="020B0604020202020204" pitchFamily="34" charset="0"/>
              <a:buNone/>
            </a:pPr>
            <a:endParaRPr lang="fa-IR" sz="1500" b="1" smtClean="0"/>
          </a:p>
          <a:p>
            <a:pPr eaLnBrk="1" hangingPunct="1">
              <a:lnSpc>
                <a:spcPct val="80000"/>
              </a:lnSpc>
              <a:buClr>
                <a:srgbClr val="FF0000"/>
              </a:buClr>
              <a:buFont typeface="Wingdings" panose="05000000000000000000" pitchFamily="2" charset="2"/>
              <a:buChar char="ü"/>
            </a:pPr>
            <a:r>
              <a:rPr lang="ar-SA" sz="2400" b="1" smtClean="0">
                <a:cs typeface="Titr" pitchFamily="2" charset="-78"/>
              </a:rPr>
              <a:t>نوشتن پيشنهاد</a:t>
            </a:r>
            <a:r>
              <a:rPr lang="fa-IR" sz="2400" b="1" smtClean="0">
                <a:cs typeface="Titr" pitchFamily="2" charset="-78"/>
              </a:rPr>
              <a:t> طرح </a:t>
            </a:r>
            <a:r>
              <a:rPr lang="ar-SA" sz="2400" b="1" smtClean="0">
                <a:cs typeface="Titr" pitchFamily="2" charset="-78"/>
              </a:rPr>
              <a:t>پژوهش</a:t>
            </a:r>
            <a:r>
              <a:rPr lang="fa-IR" sz="2400" b="1" smtClean="0">
                <a:cs typeface="Titr" pitchFamily="2" charset="-78"/>
              </a:rPr>
              <a:t>ي                       </a:t>
            </a:r>
            <a:r>
              <a:rPr lang="en-US" sz="2400" b="1" smtClean="0">
                <a:latin typeface="Times" panose="02020603050405020304" pitchFamily="18" charset="0"/>
                <a:cs typeface="Arial" panose="020B0604020202020204" pitchFamily="34" charset="0"/>
              </a:rPr>
              <a:t>Writing  Research Proposal</a:t>
            </a:r>
            <a:endParaRPr lang="en-US" sz="2400" smtClean="0">
              <a:latin typeface="Times" panose="02020603050405020304" pitchFamily="18" charset="0"/>
              <a:cs typeface="Arial" panose="020B0604020202020204" pitchFamily="34" charset="0"/>
            </a:endParaRPr>
          </a:p>
          <a:p>
            <a:pPr eaLnBrk="1" hangingPunct="1">
              <a:lnSpc>
                <a:spcPct val="80000"/>
              </a:lnSpc>
              <a:buClr>
                <a:srgbClr val="FF0000"/>
              </a:buClr>
              <a:buFont typeface="Arial" panose="020B0604020202020204" pitchFamily="34" charset="0"/>
              <a:buNone/>
            </a:pPr>
            <a:r>
              <a:rPr lang="ar-SA" sz="1500" b="1" smtClean="0"/>
              <a:t> </a:t>
            </a:r>
            <a:endParaRPr lang="en-US" sz="1500" smtClean="0">
              <a:cs typeface="Arial" panose="020B0604020202020204" pitchFamily="34" charset="0"/>
            </a:endParaRPr>
          </a:p>
          <a:p>
            <a:pPr algn="just" eaLnBrk="1" hangingPunct="1">
              <a:buClr>
                <a:srgbClr val="FF0000"/>
              </a:buClr>
              <a:buFont typeface="Wingdings" panose="05000000000000000000" pitchFamily="2" charset="2"/>
              <a:buChar char="ü"/>
            </a:pPr>
            <a:r>
              <a:rPr lang="ar-SA" sz="2000" smtClean="0">
                <a:cs typeface="Titr" pitchFamily="2" charset="-78"/>
              </a:rPr>
              <a:t>تصويب هر طرح پژوهشي و نيز تصويب موضوع پايان‌نامه دانشگاهي، ابتدا مستلزم ارائه پيشنهاد پژوهش</a:t>
            </a:r>
            <a:r>
              <a:rPr lang="fa-IR" sz="2000" smtClean="0">
                <a:cs typeface="Titr" pitchFamily="2" charset="-78"/>
              </a:rPr>
              <a:t>ي ا</a:t>
            </a:r>
            <a:r>
              <a:rPr lang="ar-SA" sz="2000" smtClean="0">
                <a:cs typeface="Titr" pitchFamily="2" charset="-78"/>
              </a:rPr>
              <a:t>ست.</a:t>
            </a:r>
            <a:r>
              <a:rPr lang="fa-IR" sz="2000" smtClean="0">
                <a:cs typeface="Titr" pitchFamily="2" charset="-78"/>
              </a:rPr>
              <a:t> </a:t>
            </a:r>
            <a:r>
              <a:rPr lang="ar-SA" sz="2000" smtClean="0">
                <a:cs typeface="Titr" pitchFamily="2" charset="-78"/>
              </a:rPr>
              <a:t>نگارش و تدوين پيشنهاد پژوهش</a:t>
            </a:r>
            <a:r>
              <a:rPr lang="fa-IR" sz="2000" smtClean="0">
                <a:cs typeface="Titr" pitchFamily="2" charset="-78"/>
              </a:rPr>
              <a:t>ي</a:t>
            </a:r>
            <a:r>
              <a:rPr lang="ar-SA" sz="2000" smtClean="0">
                <a:cs typeface="Titr" pitchFamily="2" charset="-78"/>
              </a:rPr>
              <a:t> نيازمند الگو و ساختار مشخصي است، كه توجه به آن موجب بالا رفتن كيفيت و كاهش خطا در طرح مي‌شود.</a:t>
            </a:r>
            <a:endParaRPr lang="fa-IR" sz="2000" smtClean="0">
              <a:cs typeface="Titr" pitchFamily="2" charset="-78"/>
            </a:endParaRPr>
          </a:p>
          <a:p>
            <a:pPr algn="just" eaLnBrk="1" hangingPunct="1">
              <a:buClr>
                <a:srgbClr val="FF0000"/>
              </a:buClr>
              <a:buFont typeface="Arial" panose="020B0604020202020204" pitchFamily="34" charset="0"/>
              <a:buNone/>
            </a:pPr>
            <a:endParaRPr lang="en-US" sz="2000" smtClean="0">
              <a:cs typeface="Titr" pitchFamily="2" charset="-78"/>
            </a:endParaRPr>
          </a:p>
          <a:p>
            <a:pPr algn="just" eaLnBrk="1" hangingPunct="1">
              <a:buClr>
                <a:srgbClr val="FF0000"/>
              </a:buClr>
              <a:buFont typeface="Wingdings" panose="05000000000000000000" pitchFamily="2" charset="2"/>
              <a:buChar char="ü"/>
            </a:pPr>
            <a:r>
              <a:rPr lang="ar-SA" sz="2000" smtClean="0">
                <a:cs typeface="Titr" pitchFamily="2" charset="-78"/>
              </a:rPr>
              <a:t>بسياري از پژوهشگران جوان، به دليل نداشتن الگوها و نمونه‌هايي از پيشنهاد پژوهش</a:t>
            </a:r>
            <a:r>
              <a:rPr lang="fa-IR" sz="2000" smtClean="0">
                <a:cs typeface="Titr" pitchFamily="2" charset="-78"/>
              </a:rPr>
              <a:t>ي</a:t>
            </a:r>
            <a:r>
              <a:rPr lang="ar-SA" sz="2000" smtClean="0">
                <a:cs typeface="Titr" pitchFamily="2" charset="-78"/>
              </a:rPr>
              <a:t>،  اين كار را دشوار مي‌يابند، در حالي كه واقعيت غير اينست. در اين زمينه، در برخي كتابهاي روش تحقيق مطالبي ارائه شده است، اما كافي نيست. در حال حاضر، </a:t>
            </a:r>
            <a:r>
              <a:rPr lang="fa-IR" sz="2000" smtClean="0">
                <a:cs typeface="Titr" pitchFamily="2" charset="-78"/>
              </a:rPr>
              <a:t>وب </a:t>
            </a:r>
            <a:r>
              <a:rPr lang="ar-SA" sz="2000" smtClean="0">
                <a:cs typeface="Titr" pitchFamily="2" charset="-78"/>
              </a:rPr>
              <a:t>سايتهاي بسيار زيادي </a:t>
            </a:r>
            <a:r>
              <a:rPr lang="fa-IR" sz="2000" smtClean="0">
                <a:cs typeface="Titr" pitchFamily="2" charset="-78"/>
              </a:rPr>
              <a:t>و</a:t>
            </a:r>
            <a:r>
              <a:rPr lang="ar-SA" sz="2000" smtClean="0">
                <a:cs typeface="Titr" pitchFamily="2" charset="-78"/>
              </a:rPr>
              <a:t>جود دارد كه شيوه تدوين پيشنهاد </a:t>
            </a:r>
            <a:r>
              <a:rPr lang="fa-IR" sz="2000" smtClean="0">
                <a:cs typeface="Titr" pitchFamily="2" charset="-78"/>
              </a:rPr>
              <a:t>طرح </a:t>
            </a:r>
            <a:r>
              <a:rPr lang="ar-SA" sz="2000" smtClean="0">
                <a:cs typeface="Titr" pitchFamily="2" charset="-78"/>
              </a:rPr>
              <a:t>پژوهش</a:t>
            </a:r>
            <a:r>
              <a:rPr lang="fa-IR" sz="2000" smtClean="0">
                <a:cs typeface="Titr" pitchFamily="2" charset="-78"/>
              </a:rPr>
              <a:t>ي</a:t>
            </a:r>
            <a:r>
              <a:rPr lang="ar-SA" sz="2000" smtClean="0">
                <a:cs typeface="Titr" pitchFamily="2" charset="-78"/>
              </a:rPr>
              <a:t> را با الگوها و نمونه‌هاي گوناگون ب</a:t>
            </a:r>
            <a:r>
              <a:rPr lang="fa-IR" sz="2000" smtClean="0">
                <a:cs typeface="Titr" pitchFamily="2" charset="-78"/>
              </a:rPr>
              <a:t>صورت</a:t>
            </a:r>
            <a:r>
              <a:rPr lang="ar-SA" sz="2000" smtClean="0">
                <a:cs typeface="Titr" pitchFamily="2" charset="-78"/>
              </a:rPr>
              <a:t> رايگان در دسترس مي‌گذارند. </a:t>
            </a:r>
            <a:endParaRPr lang="fa-IR" sz="2000" smtClean="0">
              <a:cs typeface="Titr" pitchFamily="2" charset="-78"/>
            </a:endParaRPr>
          </a:p>
          <a:p>
            <a:pPr algn="just" eaLnBrk="1" hangingPunct="1">
              <a:buClr>
                <a:srgbClr val="FF0000"/>
              </a:buClr>
              <a:buFont typeface="Wingdings" panose="05000000000000000000" pitchFamily="2" charset="2"/>
              <a:buChar char="ü"/>
            </a:pPr>
            <a:endParaRPr lang="en-US" sz="2000" smtClean="0">
              <a:cs typeface="Titr" pitchFamily="2" charset="-78"/>
            </a:endParaRPr>
          </a:p>
          <a:p>
            <a:pPr algn="l" eaLnBrk="1" hangingPunct="1">
              <a:lnSpc>
                <a:spcPct val="80000"/>
              </a:lnSpc>
              <a:buFont typeface="Arial" panose="020B0604020202020204" pitchFamily="34" charset="0"/>
              <a:buNone/>
            </a:pPr>
            <a:r>
              <a:rPr lang="en-US" sz="1600" smtClean="0">
                <a:latin typeface="Times" panose="02020603050405020304" pitchFamily="18" charset="0"/>
                <a:cs typeface="Arial" panose="020B0604020202020204" pitchFamily="34" charset="0"/>
              </a:rPr>
              <a:t>Presentation                                                          Slide </a:t>
            </a:r>
            <a:fld id="{0D55E963-25BB-4863-8329-CF5F8963816D}" type="slidenum">
              <a:rPr lang="ar-SA" sz="1600" smtClean="0">
                <a:latin typeface="Times" panose="02020603050405020304" pitchFamily="18" charset="0"/>
              </a:rPr>
              <a:pPr algn="l" eaLnBrk="1" hangingPunct="1">
                <a:lnSpc>
                  <a:spcPct val="80000"/>
                </a:lnSpc>
                <a:buFont typeface="Arial" panose="020B0604020202020204" pitchFamily="34" charset="0"/>
                <a:buNone/>
              </a:pPr>
              <a:t>40</a:t>
            </a:fld>
            <a:r>
              <a:rPr lang="en-US" sz="1600" smtClean="0">
                <a:latin typeface="Times" panose="02020603050405020304" pitchFamily="18" charset="0"/>
                <a:cs typeface="Arial" panose="020B0604020202020204" pitchFamily="34" charset="0"/>
              </a:rPr>
              <a:t>                                                             2008</a:t>
            </a:r>
            <a:endParaRPr lang="fa-IR" sz="1600" smtClean="0">
              <a:latin typeface="Times" panose="02020603050405020304" pitchFamily="18" charset="0"/>
            </a:endParaRPr>
          </a:p>
          <a:p>
            <a:pPr algn="l" eaLnBrk="1" hangingPunct="1">
              <a:lnSpc>
                <a:spcPct val="80000"/>
              </a:lnSpc>
              <a:buFont typeface="Arial" panose="020B0604020202020204" pitchFamily="34" charset="0"/>
              <a:buNone/>
            </a:pPr>
            <a:endParaRPr lang="fa-IR" sz="220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AutoShape 2"/>
          <p:cNvSpPr>
            <a:spLocks noGrp="1" noChangeArrowheads="1"/>
          </p:cNvSpPr>
          <p:nvPr>
            <p:ph type="title"/>
          </p:nvPr>
        </p:nvSpPr>
        <p:spPr>
          <a:xfrm>
            <a:off x="285750" y="142875"/>
            <a:ext cx="8572500" cy="928688"/>
          </a:xfrm>
          <a:prstGeom prst="horizontalScroll">
            <a:avLst>
              <a:gd name="adj" fmla="val 12500"/>
            </a:avLst>
          </a:prstGeom>
          <a:solidFill>
            <a:schemeClr val="accent1"/>
          </a:solidFill>
          <a:ln>
            <a:solidFill>
              <a:schemeClr val="tx1"/>
            </a:solidFill>
            <a:round/>
            <a:headEnd/>
            <a:tailEnd/>
          </a:ln>
        </p:spPr>
        <p:txBody>
          <a:bodyPr wrap="none">
            <a:normAutofit fontScale="90000"/>
          </a:bodyPr>
          <a:lstStyle/>
          <a:p>
            <a:pPr eaLnBrk="1" hangingPunct="1"/>
            <a:r>
              <a:rPr lang="fa-IR" sz="4000" b="1" smtClean="0">
                <a:latin typeface="Times" panose="02020603050405020304" pitchFamily="18" charset="0"/>
                <a:cs typeface="Titr" pitchFamily="2" charset="-78"/>
              </a:rPr>
              <a:t>شيوه ارائه مطالب علمي و فني</a:t>
            </a:r>
            <a:r>
              <a:rPr lang="en-US" sz="4000" b="1" smtClean="0">
                <a:latin typeface="Times" panose="02020603050405020304" pitchFamily="18" charset="0"/>
                <a:cs typeface="Titr" pitchFamily="2" charset="-78"/>
              </a:rPr>
              <a:t> </a:t>
            </a:r>
            <a:endParaRPr lang="fa-IR" sz="4000" smtClean="0">
              <a:solidFill>
                <a:srgbClr val="FFFF00"/>
              </a:solidFill>
              <a:latin typeface="Times" panose="02020603050405020304" pitchFamily="18" charset="0"/>
              <a:cs typeface="Titr" pitchFamily="2" charset="-78"/>
            </a:endParaRPr>
          </a:p>
        </p:txBody>
      </p:sp>
      <p:sp>
        <p:nvSpPr>
          <p:cNvPr id="3" name="Content Placeholder 2"/>
          <p:cNvSpPr>
            <a:spLocks noGrp="1"/>
          </p:cNvSpPr>
          <p:nvPr>
            <p:ph idx="1"/>
          </p:nvPr>
        </p:nvSpPr>
        <p:spPr>
          <a:xfrm>
            <a:off x="285750" y="1214438"/>
            <a:ext cx="8572500" cy="5429250"/>
          </a:xfrm>
        </p:spPr>
        <p:txBody>
          <a:bodyPr>
            <a:normAutofit fontScale="92500" lnSpcReduction="10000"/>
          </a:bodyPr>
          <a:lstStyle/>
          <a:p>
            <a:pPr eaLnBrk="1" hangingPunct="1">
              <a:lnSpc>
                <a:spcPct val="80000"/>
              </a:lnSpc>
              <a:buFont typeface="Arial" panose="020B0604020202020204" pitchFamily="34" charset="0"/>
              <a:buNone/>
            </a:pPr>
            <a:endParaRPr lang="fa-IR" sz="2200" smtClean="0"/>
          </a:p>
          <a:p>
            <a:pPr algn="ctr" eaLnBrk="1" hangingPunct="1">
              <a:lnSpc>
                <a:spcPct val="80000"/>
              </a:lnSpc>
              <a:buClr>
                <a:srgbClr val="FF0000"/>
              </a:buClr>
              <a:buFont typeface="Wingdings" panose="05000000000000000000" pitchFamily="2" charset="2"/>
              <a:buChar char="q"/>
            </a:pPr>
            <a:r>
              <a:rPr lang="ar-SA" sz="3600" b="1" smtClean="0">
                <a:cs typeface="Titr" pitchFamily="2" charset="-78"/>
              </a:rPr>
              <a:t>تدوين طرح پژوهش</a:t>
            </a:r>
            <a:r>
              <a:rPr lang="fa-IR" sz="3600" b="1" smtClean="0">
                <a:cs typeface="Titr" pitchFamily="2" charset="-78"/>
              </a:rPr>
              <a:t>ي</a:t>
            </a:r>
          </a:p>
          <a:p>
            <a:pPr eaLnBrk="1" hangingPunct="1">
              <a:lnSpc>
                <a:spcPct val="80000"/>
              </a:lnSpc>
              <a:buClr>
                <a:srgbClr val="FF0000"/>
              </a:buClr>
              <a:buFont typeface="Wingdings" panose="05000000000000000000" pitchFamily="2" charset="2"/>
              <a:buChar char="ü"/>
            </a:pPr>
            <a:r>
              <a:rPr lang="fa-IR" sz="2400" smtClean="0">
                <a:cs typeface="Titr" pitchFamily="2" charset="-78"/>
              </a:rPr>
              <a:t>مشخصات طرح پژوهشي</a:t>
            </a:r>
          </a:p>
          <a:p>
            <a:pPr eaLnBrk="1" hangingPunct="1">
              <a:lnSpc>
                <a:spcPct val="80000"/>
              </a:lnSpc>
              <a:buClr>
                <a:srgbClr val="FF0000"/>
              </a:buClr>
              <a:buFont typeface="Arial" panose="020B0604020202020204" pitchFamily="34" charset="0"/>
              <a:buNone/>
            </a:pPr>
            <a:endParaRPr lang="fa-IR" sz="2400" smtClean="0">
              <a:cs typeface="Titr" pitchFamily="2" charset="-78"/>
            </a:endParaRPr>
          </a:p>
          <a:p>
            <a:pPr eaLnBrk="1" hangingPunct="1">
              <a:lnSpc>
                <a:spcPct val="80000"/>
              </a:lnSpc>
              <a:buClr>
                <a:srgbClr val="FF0000"/>
              </a:buClr>
              <a:buFont typeface="Wingdings" panose="05000000000000000000" pitchFamily="2" charset="2"/>
              <a:buChar char="ü"/>
            </a:pPr>
            <a:r>
              <a:rPr lang="ar-SA" sz="2000" smtClean="0">
                <a:cs typeface="Titr" pitchFamily="2" charset="-78"/>
              </a:rPr>
              <a:t>ارائه شرحي كوتاه مبني بر زمينه موضوع پژوهش </a:t>
            </a:r>
            <a:r>
              <a:rPr lang="en-US" sz="2000" smtClean="0">
                <a:cs typeface="Titr" pitchFamily="2" charset="-78"/>
              </a:rPr>
              <a:t>(Background)</a:t>
            </a:r>
            <a:endParaRPr lang="fa-IR" sz="2000" smtClean="0">
              <a:cs typeface="Titr" pitchFamily="2" charset="-78"/>
            </a:endParaRPr>
          </a:p>
          <a:p>
            <a:pPr eaLnBrk="1" hangingPunct="1">
              <a:lnSpc>
                <a:spcPct val="80000"/>
              </a:lnSpc>
              <a:buClr>
                <a:srgbClr val="FF0000"/>
              </a:buClr>
              <a:buFont typeface="Wingdings" panose="05000000000000000000" pitchFamily="2" charset="2"/>
              <a:buChar char="ü"/>
            </a:pPr>
            <a:r>
              <a:rPr lang="ar-SA" sz="2000" smtClean="0">
                <a:cs typeface="Titr" pitchFamily="2" charset="-78"/>
              </a:rPr>
              <a:t>چگونگي بيان مسأله</a:t>
            </a:r>
            <a:endParaRPr lang="en-US" sz="2000" smtClean="0">
              <a:cs typeface="Titr" pitchFamily="2" charset="-78"/>
            </a:endParaRPr>
          </a:p>
          <a:p>
            <a:pPr eaLnBrk="1" hangingPunct="1">
              <a:lnSpc>
                <a:spcPct val="80000"/>
              </a:lnSpc>
              <a:buClr>
                <a:srgbClr val="FF0000"/>
              </a:buClr>
              <a:buFont typeface="Wingdings" panose="05000000000000000000" pitchFamily="2" charset="2"/>
              <a:buChar char="ü"/>
            </a:pPr>
            <a:r>
              <a:rPr lang="ar-SA" sz="2000" smtClean="0">
                <a:cs typeface="Titr" pitchFamily="2" charset="-78"/>
              </a:rPr>
              <a:t>چگونگي بيان هدفهاي پژوهشي و ضرورت آن</a:t>
            </a:r>
            <a:endParaRPr lang="en-US" sz="2000" smtClean="0">
              <a:cs typeface="Titr" pitchFamily="2" charset="-78"/>
            </a:endParaRPr>
          </a:p>
          <a:p>
            <a:pPr eaLnBrk="1" hangingPunct="1">
              <a:lnSpc>
                <a:spcPct val="80000"/>
              </a:lnSpc>
              <a:buClr>
                <a:srgbClr val="FF0000"/>
              </a:buClr>
              <a:buFont typeface="Wingdings" panose="05000000000000000000" pitchFamily="2" charset="2"/>
              <a:buChar char="ü"/>
            </a:pPr>
            <a:r>
              <a:rPr lang="ar-SA" sz="2000" smtClean="0">
                <a:cs typeface="Titr" pitchFamily="2" charset="-78"/>
              </a:rPr>
              <a:t>مشخص ساختن مخاطبان، نيازمندان يا مصرف‌كنندگان نتايج پژوهش</a:t>
            </a:r>
            <a:endParaRPr lang="en-US" sz="2000" smtClean="0">
              <a:cs typeface="Titr" pitchFamily="2" charset="-78"/>
            </a:endParaRPr>
          </a:p>
          <a:p>
            <a:pPr eaLnBrk="1" hangingPunct="1">
              <a:lnSpc>
                <a:spcPct val="80000"/>
              </a:lnSpc>
              <a:buClr>
                <a:srgbClr val="FF0000"/>
              </a:buClr>
              <a:buFont typeface="Wingdings" panose="05000000000000000000" pitchFamily="2" charset="2"/>
              <a:buChar char="ü"/>
            </a:pPr>
            <a:r>
              <a:rPr lang="ar-SA" sz="2000" smtClean="0">
                <a:cs typeface="Titr" pitchFamily="2" charset="-78"/>
              </a:rPr>
              <a:t>بيان فرضيه‌ها يا سؤالهاي پژوهش به صورت علمي</a:t>
            </a:r>
            <a:endParaRPr lang="en-US" sz="2000" smtClean="0">
              <a:cs typeface="Titr" pitchFamily="2" charset="-78"/>
            </a:endParaRPr>
          </a:p>
          <a:p>
            <a:pPr eaLnBrk="1" hangingPunct="1">
              <a:lnSpc>
                <a:spcPct val="80000"/>
              </a:lnSpc>
              <a:buClr>
                <a:srgbClr val="FF0000"/>
              </a:buClr>
              <a:buFont typeface="Wingdings" panose="05000000000000000000" pitchFamily="2" charset="2"/>
              <a:buChar char="ü"/>
            </a:pPr>
            <a:r>
              <a:rPr lang="ar-SA" sz="2000" smtClean="0">
                <a:cs typeface="Titr" pitchFamily="2" charset="-78"/>
              </a:rPr>
              <a:t>چگونگي بيان روش پژوهش و نيز روشهاي آماري براي تجزيه‌ و تحليل داده‌ها</a:t>
            </a:r>
            <a:endParaRPr lang="fa-IR" sz="2000" smtClean="0">
              <a:cs typeface="Titr" pitchFamily="2" charset="-78"/>
            </a:endParaRPr>
          </a:p>
          <a:p>
            <a:pPr eaLnBrk="1" hangingPunct="1">
              <a:lnSpc>
                <a:spcPct val="80000"/>
              </a:lnSpc>
              <a:buClr>
                <a:srgbClr val="FF0000"/>
              </a:buClr>
              <a:buFont typeface="Wingdings" panose="05000000000000000000" pitchFamily="2" charset="2"/>
              <a:buChar char="ü"/>
            </a:pPr>
            <a:r>
              <a:rPr lang="ar-SA" sz="2000" smtClean="0">
                <a:cs typeface="Titr" pitchFamily="2" charset="-78"/>
              </a:rPr>
              <a:t>تعيين مجري و همكاران طرح و نقش هر يك</a:t>
            </a:r>
            <a:endParaRPr lang="en-US" sz="2000" smtClean="0">
              <a:cs typeface="Titr" pitchFamily="2" charset="-78"/>
            </a:endParaRPr>
          </a:p>
          <a:p>
            <a:pPr eaLnBrk="1" hangingPunct="1">
              <a:lnSpc>
                <a:spcPct val="80000"/>
              </a:lnSpc>
              <a:buClr>
                <a:srgbClr val="FF0000"/>
              </a:buClr>
              <a:buFont typeface="Wingdings" panose="05000000000000000000" pitchFamily="2" charset="2"/>
              <a:buChar char="ü"/>
            </a:pPr>
            <a:r>
              <a:rPr lang="ar-SA" sz="2000" smtClean="0">
                <a:cs typeface="Titr" pitchFamily="2" charset="-78"/>
              </a:rPr>
              <a:t>تعيين منابع و امكانات مورد نياز (تجهيزات، لوازم‌التحرير و سفر به ساير نقاط)</a:t>
            </a:r>
            <a:endParaRPr lang="en-US" sz="2000" smtClean="0">
              <a:cs typeface="Titr" pitchFamily="2" charset="-78"/>
            </a:endParaRPr>
          </a:p>
          <a:p>
            <a:pPr eaLnBrk="1" hangingPunct="1">
              <a:lnSpc>
                <a:spcPct val="80000"/>
              </a:lnSpc>
              <a:buClr>
                <a:srgbClr val="FF0000"/>
              </a:buClr>
              <a:buFont typeface="Wingdings" panose="05000000000000000000" pitchFamily="2" charset="2"/>
              <a:buChar char="ü"/>
            </a:pPr>
            <a:r>
              <a:rPr lang="ar-SA" sz="2000" smtClean="0">
                <a:cs typeface="Titr" pitchFamily="2" charset="-78"/>
              </a:rPr>
              <a:t>تعيين بودجه مورد نياز به تفكيك هزينه‌ها و موارد خاص</a:t>
            </a:r>
            <a:endParaRPr lang="fa-IR" sz="2000" smtClean="0">
              <a:cs typeface="Titr" pitchFamily="2" charset="-78"/>
            </a:endParaRPr>
          </a:p>
          <a:p>
            <a:pPr eaLnBrk="1" hangingPunct="1">
              <a:lnSpc>
                <a:spcPct val="80000"/>
              </a:lnSpc>
              <a:buClr>
                <a:srgbClr val="FF0000"/>
              </a:buClr>
              <a:buFont typeface="Wingdings" panose="05000000000000000000" pitchFamily="2" charset="2"/>
              <a:buChar char="ü"/>
            </a:pPr>
            <a:endParaRPr lang="fa-IR" sz="2000" smtClean="0">
              <a:cs typeface="Titr" pitchFamily="2" charset="-78"/>
            </a:endParaRPr>
          </a:p>
          <a:p>
            <a:pPr eaLnBrk="1" hangingPunct="1">
              <a:lnSpc>
                <a:spcPct val="80000"/>
              </a:lnSpc>
              <a:buClr>
                <a:srgbClr val="FF0000"/>
              </a:buClr>
              <a:buFont typeface="Wingdings" panose="05000000000000000000" pitchFamily="2" charset="2"/>
              <a:buChar char="ü"/>
            </a:pPr>
            <a:endParaRPr lang="en-US" sz="2000" smtClean="0">
              <a:cs typeface="Titr" pitchFamily="2" charset="-78"/>
            </a:endParaRPr>
          </a:p>
          <a:p>
            <a:pPr algn="l" eaLnBrk="1" hangingPunct="1">
              <a:lnSpc>
                <a:spcPct val="80000"/>
              </a:lnSpc>
              <a:buFont typeface="Arial" panose="020B0604020202020204" pitchFamily="34" charset="0"/>
              <a:buNone/>
            </a:pPr>
            <a:r>
              <a:rPr lang="en-US" sz="1600" smtClean="0">
                <a:latin typeface="Times" panose="02020603050405020304" pitchFamily="18" charset="0"/>
                <a:cs typeface="Arial" panose="020B0604020202020204" pitchFamily="34" charset="0"/>
              </a:rPr>
              <a:t>Presentation                                                          Slide </a:t>
            </a:r>
            <a:fld id="{3CCDF6AA-E106-40F4-997E-A84D61F52E2E}" type="slidenum">
              <a:rPr lang="ar-SA" sz="1600" smtClean="0">
                <a:latin typeface="Times" panose="02020603050405020304" pitchFamily="18" charset="0"/>
              </a:rPr>
              <a:pPr algn="l" eaLnBrk="1" hangingPunct="1">
                <a:lnSpc>
                  <a:spcPct val="80000"/>
                </a:lnSpc>
                <a:buFont typeface="Arial" panose="020B0604020202020204" pitchFamily="34" charset="0"/>
                <a:buNone/>
              </a:pPr>
              <a:t>41</a:t>
            </a:fld>
            <a:r>
              <a:rPr lang="en-US" sz="1600" smtClean="0">
                <a:latin typeface="Times" panose="02020603050405020304" pitchFamily="18" charset="0"/>
                <a:cs typeface="Arial" panose="020B0604020202020204" pitchFamily="34" charset="0"/>
              </a:rPr>
              <a:t>                                                             2008</a:t>
            </a:r>
            <a:endParaRPr lang="fa-IR" sz="1600" smtClean="0">
              <a:latin typeface="Times" panose="02020603050405020304" pitchFamily="18" charset="0"/>
            </a:endParaRPr>
          </a:p>
          <a:p>
            <a:pPr algn="l" eaLnBrk="1" hangingPunct="1">
              <a:lnSpc>
                <a:spcPct val="80000"/>
              </a:lnSpc>
              <a:buFont typeface="Arial" panose="020B0604020202020204" pitchFamily="34" charset="0"/>
              <a:buNone/>
            </a:pPr>
            <a:endParaRPr lang="fa-IR" sz="280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AutoShape 2"/>
          <p:cNvSpPr>
            <a:spLocks noGrp="1" noChangeArrowheads="1"/>
          </p:cNvSpPr>
          <p:nvPr>
            <p:ph type="title"/>
          </p:nvPr>
        </p:nvSpPr>
        <p:spPr>
          <a:xfrm>
            <a:off x="285750" y="142875"/>
            <a:ext cx="8572500" cy="928688"/>
          </a:xfrm>
          <a:prstGeom prst="horizontalScroll">
            <a:avLst>
              <a:gd name="adj" fmla="val 12500"/>
            </a:avLst>
          </a:prstGeom>
          <a:solidFill>
            <a:schemeClr val="accent1"/>
          </a:solidFill>
          <a:ln>
            <a:solidFill>
              <a:schemeClr val="tx1"/>
            </a:solidFill>
            <a:round/>
            <a:headEnd/>
            <a:tailEnd/>
          </a:ln>
        </p:spPr>
        <p:txBody>
          <a:bodyPr wrap="none">
            <a:normAutofit fontScale="90000"/>
          </a:bodyPr>
          <a:lstStyle/>
          <a:p>
            <a:pPr eaLnBrk="1" hangingPunct="1"/>
            <a:r>
              <a:rPr lang="fa-IR" sz="4000" b="1" smtClean="0">
                <a:latin typeface="Times" panose="02020603050405020304" pitchFamily="18" charset="0"/>
                <a:cs typeface="Titr" pitchFamily="2" charset="-78"/>
              </a:rPr>
              <a:t>شيوه ارائه مطالب علمي و فني</a:t>
            </a:r>
            <a:r>
              <a:rPr lang="en-US" sz="4000" b="1" smtClean="0">
                <a:latin typeface="Times" panose="02020603050405020304" pitchFamily="18" charset="0"/>
                <a:cs typeface="Titr" pitchFamily="2" charset="-78"/>
              </a:rPr>
              <a:t> </a:t>
            </a:r>
            <a:endParaRPr lang="fa-IR" sz="4000" smtClean="0">
              <a:solidFill>
                <a:srgbClr val="FFFF00"/>
              </a:solidFill>
              <a:latin typeface="Times" panose="02020603050405020304" pitchFamily="18" charset="0"/>
              <a:cs typeface="Titr" pitchFamily="2" charset="-78"/>
            </a:endParaRPr>
          </a:p>
        </p:txBody>
      </p:sp>
      <p:sp>
        <p:nvSpPr>
          <p:cNvPr id="3" name="Content Placeholder 2"/>
          <p:cNvSpPr>
            <a:spLocks noGrp="1"/>
          </p:cNvSpPr>
          <p:nvPr>
            <p:ph idx="1"/>
          </p:nvPr>
        </p:nvSpPr>
        <p:spPr>
          <a:xfrm>
            <a:off x="285750" y="1214438"/>
            <a:ext cx="8572500" cy="5429250"/>
          </a:xfrm>
        </p:spPr>
        <p:txBody>
          <a:bodyPr>
            <a:normAutofit fontScale="92500" lnSpcReduction="10000"/>
          </a:bodyPr>
          <a:lstStyle/>
          <a:p>
            <a:pPr eaLnBrk="1" hangingPunct="1">
              <a:lnSpc>
                <a:spcPct val="80000"/>
              </a:lnSpc>
              <a:buFont typeface="Arial" panose="020B0604020202020204" pitchFamily="34" charset="0"/>
              <a:buNone/>
            </a:pPr>
            <a:endParaRPr lang="fa-IR" sz="2200" smtClean="0"/>
          </a:p>
          <a:p>
            <a:pPr algn="ctr" eaLnBrk="1" hangingPunct="1">
              <a:lnSpc>
                <a:spcPct val="80000"/>
              </a:lnSpc>
              <a:buClr>
                <a:srgbClr val="FF0000"/>
              </a:buClr>
              <a:buFont typeface="Wingdings" panose="05000000000000000000" pitchFamily="2" charset="2"/>
              <a:buChar char="q"/>
            </a:pPr>
            <a:r>
              <a:rPr lang="fa-IR" sz="3600" smtClean="0">
                <a:cs typeface="Titr" pitchFamily="2" charset="-78"/>
              </a:rPr>
              <a:t>كلام‌ آخر</a:t>
            </a:r>
          </a:p>
          <a:p>
            <a:pPr algn="just" eaLnBrk="1" hangingPunct="1">
              <a:buClr>
                <a:srgbClr val="FF0000"/>
              </a:buClr>
              <a:buFont typeface="Wingdings" panose="05000000000000000000" pitchFamily="2" charset="2"/>
              <a:buChar char="ü"/>
            </a:pPr>
            <a:r>
              <a:rPr lang="fa-IR" sz="2400" smtClean="0">
                <a:cs typeface="Titr" pitchFamily="2" charset="-78"/>
              </a:rPr>
              <a:t>براي‌ نوشتن‌ بايد از همين‌ امروز شروع‌ كرد. </a:t>
            </a:r>
          </a:p>
          <a:p>
            <a:pPr algn="just" eaLnBrk="1" hangingPunct="1">
              <a:buClr>
                <a:srgbClr val="FF0000"/>
              </a:buClr>
              <a:buFont typeface="Wingdings" panose="05000000000000000000" pitchFamily="2" charset="2"/>
              <a:buChar char="ü"/>
            </a:pPr>
            <a:r>
              <a:rPr lang="fa-IR" sz="2400" smtClean="0">
                <a:cs typeface="Titr" pitchFamily="2" charset="-78"/>
              </a:rPr>
              <a:t>بنويسيد، بنويسيد، اصلاح‌ كنيد و باز بنويسيد و اصلاح‌ كنيد تا ترس‌ از نوشتن‌ را از بين‌ برده‌ و به‌ مرحله‌ ورزيدگي‌ برسيد. </a:t>
            </a:r>
          </a:p>
          <a:p>
            <a:pPr algn="just" eaLnBrk="1" hangingPunct="1">
              <a:buClr>
                <a:srgbClr val="FF0000"/>
              </a:buClr>
              <a:buFont typeface="Wingdings" panose="05000000000000000000" pitchFamily="2" charset="2"/>
              <a:buChar char="ü"/>
            </a:pPr>
            <a:r>
              <a:rPr lang="fa-IR" sz="2400" smtClean="0">
                <a:cs typeface="Titr" pitchFamily="2" charset="-78"/>
              </a:rPr>
              <a:t>هيچ‌وقت‌ انتظار نداشته‌ باشيد كه‌ بدون‌ تمرين‌ عملي‌، اولين‌ نوشته‌ شما بي‌عيب‌ و نقص‌ از كار درآيد و مطمئن‌ باشيد نويسندگان‌ سرشناسي‌ كه‌ امروز با آثار ارزشمند آنها آشنا هستيم‌ نيز اين‌ مراحل‌ را گام‌ به‌ گام‌ سپري‌ كرده‌اند. </a:t>
            </a:r>
          </a:p>
          <a:p>
            <a:pPr algn="just" eaLnBrk="1" hangingPunct="1">
              <a:buClr>
                <a:srgbClr val="FF0000"/>
              </a:buClr>
              <a:buFont typeface="Wingdings" panose="05000000000000000000" pitchFamily="2" charset="2"/>
              <a:buChar char="ü"/>
            </a:pPr>
            <a:r>
              <a:rPr lang="fa-IR" sz="2400" smtClean="0">
                <a:cs typeface="Titr" pitchFamily="2" charset="-78"/>
              </a:rPr>
              <a:t>بنابراين‌ اگر مي‌خواهيد در اين‌ راه‌ موفقيتي‌ كسب‌ نماييد، بدون‌ هيچ‌ وقفه‌ و ترديدي‌ از همين‌ حالا قلم‌ را برداريد و شروع‌ به‌ نوشتن‌ كنيد.</a:t>
            </a:r>
            <a:endParaRPr lang="en-US" sz="2400" smtClean="0">
              <a:cs typeface="Titr" pitchFamily="2" charset="-78"/>
            </a:endParaRPr>
          </a:p>
          <a:p>
            <a:pPr eaLnBrk="1" hangingPunct="1">
              <a:lnSpc>
                <a:spcPct val="80000"/>
              </a:lnSpc>
              <a:buClr>
                <a:srgbClr val="FF0000"/>
              </a:buClr>
              <a:buFont typeface="Wingdings" panose="05000000000000000000" pitchFamily="2" charset="2"/>
              <a:buChar char="ü"/>
            </a:pPr>
            <a:endParaRPr lang="fa-IR" sz="1100" smtClean="0">
              <a:latin typeface="Times" panose="02020603050405020304" pitchFamily="18" charset="0"/>
              <a:cs typeface="Titr" pitchFamily="2" charset="-78"/>
            </a:endParaRPr>
          </a:p>
          <a:p>
            <a:pPr eaLnBrk="1" hangingPunct="1">
              <a:lnSpc>
                <a:spcPct val="80000"/>
              </a:lnSpc>
              <a:buClr>
                <a:srgbClr val="FF0000"/>
              </a:buClr>
              <a:buFont typeface="Wingdings" panose="05000000000000000000" pitchFamily="2" charset="2"/>
              <a:buChar char="ü"/>
            </a:pPr>
            <a:endParaRPr lang="fa-IR" sz="1100" smtClean="0">
              <a:latin typeface="Times" panose="02020603050405020304" pitchFamily="18" charset="0"/>
              <a:cs typeface="Titr" pitchFamily="2" charset="-78"/>
            </a:endParaRPr>
          </a:p>
          <a:p>
            <a:pPr eaLnBrk="1" hangingPunct="1">
              <a:lnSpc>
                <a:spcPct val="80000"/>
              </a:lnSpc>
              <a:buClr>
                <a:srgbClr val="FF0000"/>
              </a:buClr>
              <a:buFont typeface="Wingdings" panose="05000000000000000000" pitchFamily="2" charset="2"/>
              <a:buChar char="ü"/>
            </a:pPr>
            <a:endParaRPr lang="fa-IR" sz="1100" smtClean="0">
              <a:latin typeface="Times" panose="02020603050405020304" pitchFamily="18" charset="0"/>
              <a:cs typeface="Titr" pitchFamily="2" charset="-78"/>
            </a:endParaRPr>
          </a:p>
          <a:p>
            <a:pPr eaLnBrk="1" hangingPunct="1">
              <a:lnSpc>
                <a:spcPct val="80000"/>
              </a:lnSpc>
              <a:buClr>
                <a:srgbClr val="FF0000"/>
              </a:buClr>
              <a:buFont typeface="Wingdings" panose="05000000000000000000" pitchFamily="2" charset="2"/>
              <a:buChar char="ü"/>
            </a:pPr>
            <a:endParaRPr lang="fa-IR" sz="1100" smtClean="0">
              <a:latin typeface="Times" panose="02020603050405020304" pitchFamily="18" charset="0"/>
              <a:cs typeface="Titr" pitchFamily="2" charset="-78"/>
            </a:endParaRPr>
          </a:p>
          <a:p>
            <a:pPr eaLnBrk="1" hangingPunct="1">
              <a:lnSpc>
                <a:spcPct val="80000"/>
              </a:lnSpc>
              <a:buClr>
                <a:srgbClr val="FF0000"/>
              </a:buClr>
              <a:buFont typeface="Wingdings" panose="05000000000000000000" pitchFamily="2" charset="2"/>
              <a:buChar char="ü"/>
            </a:pPr>
            <a:endParaRPr lang="fa-IR" sz="1600" smtClean="0">
              <a:latin typeface="Times" panose="02020603050405020304" pitchFamily="18" charset="0"/>
              <a:cs typeface="Titr" pitchFamily="2" charset="-78"/>
            </a:endParaRPr>
          </a:p>
          <a:p>
            <a:pPr algn="l" eaLnBrk="1" hangingPunct="1">
              <a:lnSpc>
                <a:spcPct val="80000"/>
              </a:lnSpc>
              <a:buFont typeface="Arial" panose="020B0604020202020204" pitchFamily="34" charset="0"/>
              <a:buNone/>
            </a:pPr>
            <a:r>
              <a:rPr lang="en-US" sz="1600" smtClean="0">
                <a:latin typeface="Times" panose="02020603050405020304" pitchFamily="18" charset="0"/>
                <a:cs typeface="Arial" panose="020B0604020202020204" pitchFamily="34" charset="0"/>
              </a:rPr>
              <a:t>Presentation                                                          Slide </a:t>
            </a:r>
            <a:fld id="{B26C727F-C38D-468E-9D5A-FC090A8461D2}" type="slidenum">
              <a:rPr lang="ar-SA" sz="1600" smtClean="0">
                <a:latin typeface="Times" panose="02020603050405020304" pitchFamily="18" charset="0"/>
              </a:rPr>
              <a:pPr algn="l" eaLnBrk="1" hangingPunct="1">
                <a:lnSpc>
                  <a:spcPct val="80000"/>
                </a:lnSpc>
                <a:buFont typeface="Arial" panose="020B0604020202020204" pitchFamily="34" charset="0"/>
                <a:buNone/>
              </a:pPr>
              <a:t>42</a:t>
            </a:fld>
            <a:r>
              <a:rPr lang="en-US" sz="1600" smtClean="0">
                <a:latin typeface="Times" panose="02020603050405020304" pitchFamily="18" charset="0"/>
                <a:cs typeface="Arial" panose="020B0604020202020204" pitchFamily="34" charset="0"/>
              </a:rPr>
              <a:t>                                                             2008</a:t>
            </a:r>
            <a:endParaRPr lang="fa-IR" sz="1600" smtClean="0">
              <a:latin typeface="Times" panose="02020603050405020304" pitchFamily="18" charset="0"/>
            </a:endParaRPr>
          </a:p>
          <a:p>
            <a:pPr algn="l" eaLnBrk="1" hangingPunct="1">
              <a:lnSpc>
                <a:spcPct val="80000"/>
              </a:lnSpc>
              <a:buFont typeface="Arial" panose="020B0604020202020204" pitchFamily="34" charset="0"/>
              <a:buNone/>
            </a:pPr>
            <a:endParaRPr lang="fa-IR" sz="28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AutoShape 2"/>
          <p:cNvSpPr>
            <a:spLocks noGrp="1" noChangeArrowheads="1"/>
          </p:cNvSpPr>
          <p:nvPr>
            <p:ph type="title"/>
          </p:nvPr>
        </p:nvSpPr>
        <p:spPr>
          <a:xfrm>
            <a:off x="285750" y="142875"/>
            <a:ext cx="8572500" cy="928688"/>
          </a:xfrm>
          <a:prstGeom prst="horizontalScroll">
            <a:avLst>
              <a:gd name="adj" fmla="val 12500"/>
            </a:avLst>
          </a:prstGeom>
          <a:solidFill>
            <a:schemeClr val="accent1"/>
          </a:solidFill>
          <a:ln>
            <a:solidFill>
              <a:schemeClr val="tx1"/>
            </a:solidFill>
            <a:round/>
            <a:headEnd/>
            <a:tailEnd/>
          </a:ln>
        </p:spPr>
        <p:txBody>
          <a:bodyPr wrap="none">
            <a:normAutofit fontScale="90000"/>
          </a:bodyPr>
          <a:lstStyle/>
          <a:p>
            <a:pPr eaLnBrk="1" hangingPunct="1"/>
            <a:r>
              <a:rPr lang="fa-IR" sz="4000" b="1" smtClean="0">
                <a:latin typeface="Times" panose="02020603050405020304" pitchFamily="18" charset="0"/>
                <a:cs typeface="Titr" pitchFamily="2" charset="-78"/>
              </a:rPr>
              <a:t>شيوه ارائه مطالب علمي و فني</a:t>
            </a:r>
            <a:r>
              <a:rPr lang="en-US" sz="4000" b="1" smtClean="0">
                <a:latin typeface="Times" panose="02020603050405020304" pitchFamily="18" charset="0"/>
                <a:cs typeface="Titr" pitchFamily="2" charset="-78"/>
              </a:rPr>
              <a:t> </a:t>
            </a:r>
            <a:endParaRPr lang="fa-IR" sz="4000" smtClean="0">
              <a:solidFill>
                <a:srgbClr val="FFFF00"/>
              </a:solidFill>
              <a:latin typeface="Times" panose="02020603050405020304" pitchFamily="18" charset="0"/>
              <a:cs typeface="Titr" pitchFamily="2" charset="-78"/>
            </a:endParaRPr>
          </a:p>
        </p:txBody>
      </p:sp>
      <p:sp>
        <p:nvSpPr>
          <p:cNvPr id="3" name="Content Placeholder 2"/>
          <p:cNvSpPr>
            <a:spLocks noGrp="1"/>
          </p:cNvSpPr>
          <p:nvPr>
            <p:ph idx="1"/>
          </p:nvPr>
        </p:nvSpPr>
        <p:spPr>
          <a:xfrm>
            <a:off x="285750" y="1214438"/>
            <a:ext cx="8572500" cy="5429250"/>
          </a:xfrm>
        </p:spPr>
        <p:txBody>
          <a:bodyPr>
            <a:normAutofit lnSpcReduction="10000"/>
          </a:bodyPr>
          <a:lstStyle/>
          <a:p>
            <a:pPr algn="ctr" eaLnBrk="1" hangingPunct="1">
              <a:lnSpc>
                <a:spcPct val="80000"/>
              </a:lnSpc>
              <a:buFont typeface="Wingdings" panose="05000000000000000000" pitchFamily="2" charset="2"/>
              <a:buChar char="q"/>
            </a:pPr>
            <a:endParaRPr lang="fa-IR" sz="2200" smtClean="0">
              <a:cs typeface="Titr" pitchFamily="2" charset="-78"/>
            </a:endParaRPr>
          </a:p>
          <a:p>
            <a:pPr algn="ctr" eaLnBrk="1" hangingPunct="1">
              <a:lnSpc>
                <a:spcPct val="80000"/>
              </a:lnSpc>
              <a:buClr>
                <a:srgbClr val="FF0000"/>
              </a:buClr>
              <a:buFont typeface="Wingdings" panose="05000000000000000000" pitchFamily="2" charset="2"/>
              <a:buChar char="q"/>
            </a:pPr>
            <a:r>
              <a:rPr lang="fa-IR" sz="3600" smtClean="0">
                <a:cs typeface="Titr" pitchFamily="2" charset="-78"/>
              </a:rPr>
              <a:t> ارائه کتبي </a:t>
            </a:r>
          </a:p>
          <a:p>
            <a:pPr algn="ctr" eaLnBrk="1" hangingPunct="1">
              <a:lnSpc>
                <a:spcPct val="80000"/>
              </a:lnSpc>
              <a:buClr>
                <a:srgbClr val="FF0000"/>
              </a:buClr>
              <a:buFont typeface="Arial" panose="020B0604020202020204" pitchFamily="34" charset="0"/>
              <a:buNone/>
            </a:pPr>
            <a:endParaRPr lang="fa-IR" sz="3000" smtClean="0">
              <a:cs typeface="Titr" pitchFamily="2" charset="-78"/>
            </a:endParaRPr>
          </a:p>
          <a:p>
            <a:pPr eaLnBrk="1" hangingPunct="1">
              <a:lnSpc>
                <a:spcPct val="80000"/>
              </a:lnSpc>
              <a:buClr>
                <a:srgbClr val="FF0000"/>
              </a:buClr>
              <a:buFont typeface="Wingdings" panose="05000000000000000000" pitchFamily="2" charset="2"/>
              <a:buChar char="ü"/>
            </a:pPr>
            <a:r>
              <a:rPr lang="fa-IR" sz="2800" smtClean="0">
                <a:cs typeface="Titr" pitchFamily="2" charset="-78"/>
              </a:rPr>
              <a:t>مقاله</a:t>
            </a:r>
          </a:p>
          <a:p>
            <a:pPr eaLnBrk="1" hangingPunct="1">
              <a:lnSpc>
                <a:spcPct val="80000"/>
              </a:lnSpc>
              <a:buClr>
                <a:srgbClr val="FF0000"/>
              </a:buClr>
              <a:buFont typeface="Wingdings" panose="05000000000000000000" pitchFamily="2" charset="2"/>
              <a:buChar char="ü"/>
            </a:pPr>
            <a:r>
              <a:rPr lang="fa-IR" sz="2800" smtClean="0">
                <a:cs typeface="Titr" pitchFamily="2" charset="-78"/>
              </a:rPr>
              <a:t>کتاب</a:t>
            </a:r>
          </a:p>
          <a:p>
            <a:pPr eaLnBrk="1" hangingPunct="1">
              <a:lnSpc>
                <a:spcPct val="80000"/>
              </a:lnSpc>
              <a:buClr>
                <a:srgbClr val="FF0000"/>
              </a:buClr>
              <a:buFont typeface="Wingdings" panose="05000000000000000000" pitchFamily="2" charset="2"/>
              <a:buChar char="ü"/>
            </a:pPr>
            <a:r>
              <a:rPr lang="fa-IR" sz="2800" smtClean="0">
                <a:cs typeface="Titr" pitchFamily="2" charset="-78"/>
              </a:rPr>
              <a:t>گزارش</a:t>
            </a:r>
          </a:p>
          <a:p>
            <a:pPr eaLnBrk="1" hangingPunct="1">
              <a:lnSpc>
                <a:spcPct val="80000"/>
              </a:lnSpc>
              <a:buClr>
                <a:srgbClr val="FF0000"/>
              </a:buClr>
              <a:buFont typeface="Wingdings" panose="05000000000000000000" pitchFamily="2" charset="2"/>
              <a:buChar char="ü"/>
            </a:pPr>
            <a:r>
              <a:rPr lang="fa-IR" sz="2800" smtClean="0">
                <a:cs typeface="Titr" pitchFamily="2" charset="-78"/>
              </a:rPr>
              <a:t>رساله</a:t>
            </a:r>
          </a:p>
          <a:p>
            <a:pPr eaLnBrk="1" hangingPunct="1">
              <a:lnSpc>
                <a:spcPct val="80000"/>
              </a:lnSpc>
              <a:buClr>
                <a:srgbClr val="FF0000"/>
              </a:buClr>
              <a:buFont typeface="Wingdings" panose="05000000000000000000" pitchFamily="2" charset="2"/>
              <a:buChar char="ü"/>
            </a:pPr>
            <a:r>
              <a:rPr lang="fa-IR" sz="2800" smtClean="0">
                <a:cs typeface="Titr" pitchFamily="2" charset="-78"/>
              </a:rPr>
              <a:t>جزوه</a:t>
            </a:r>
          </a:p>
          <a:p>
            <a:pPr eaLnBrk="1" hangingPunct="1">
              <a:lnSpc>
                <a:spcPct val="80000"/>
              </a:lnSpc>
              <a:buClr>
                <a:srgbClr val="FF0000"/>
              </a:buClr>
              <a:buFont typeface="Wingdings" panose="05000000000000000000" pitchFamily="2" charset="2"/>
              <a:buChar char="ü"/>
            </a:pPr>
            <a:r>
              <a:rPr lang="fa-IR" sz="2800" smtClean="0">
                <a:cs typeface="Titr" pitchFamily="2" charset="-78"/>
              </a:rPr>
              <a:t>مجله و روزنامه</a:t>
            </a:r>
          </a:p>
          <a:p>
            <a:pPr eaLnBrk="1" hangingPunct="1">
              <a:lnSpc>
                <a:spcPct val="80000"/>
              </a:lnSpc>
              <a:buClr>
                <a:srgbClr val="FF0000"/>
              </a:buClr>
              <a:buFont typeface="Wingdings" panose="05000000000000000000" pitchFamily="2" charset="2"/>
              <a:buChar char="ü"/>
            </a:pPr>
            <a:r>
              <a:rPr lang="fa-IR" sz="2800" smtClean="0">
                <a:cs typeface="Titr" pitchFamily="2" charset="-78"/>
              </a:rPr>
              <a:t>نامه ها ومکاتبات</a:t>
            </a:r>
          </a:p>
          <a:p>
            <a:pPr algn="l" rtl="0" eaLnBrk="1" hangingPunct="1">
              <a:lnSpc>
                <a:spcPct val="80000"/>
              </a:lnSpc>
              <a:buFont typeface="Arial" panose="020B0604020202020204" pitchFamily="34" charset="0"/>
              <a:buNone/>
            </a:pPr>
            <a:endParaRPr lang="fa-IR" sz="2500" smtClean="0"/>
          </a:p>
          <a:p>
            <a:pPr algn="l" rtl="0" eaLnBrk="1" hangingPunct="1">
              <a:lnSpc>
                <a:spcPct val="80000"/>
              </a:lnSpc>
              <a:buFont typeface="Arial" panose="020B0604020202020204" pitchFamily="34" charset="0"/>
              <a:buNone/>
            </a:pPr>
            <a:endParaRPr lang="en-US" sz="2500" smtClean="0">
              <a:cs typeface="Arial" panose="020B0604020202020204" pitchFamily="34" charset="0"/>
            </a:endParaRPr>
          </a:p>
          <a:p>
            <a:pPr algn="just" rtl="0" eaLnBrk="1" hangingPunct="1">
              <a:lnSpc>
                <a:spcPct val="80000"/>
              </a:lnSpc>
              <a:buFont typeface="Arial" panose="020B0604020202020204" pitchFamily="34" charset="0"/>
              <a:buNone/>
            </a:pPr>
            <a:r>
              <a:rPr lang="en-US" sz="1600" smtClean="0">
                <a:latin typeface="Times" panose="02020603050405020304" pitchFamily="18" charset="0"/>
                <a:cs typeface="Arial" panose="020B0604020202020204" pitchFamily="34" charset="0"/>
              </a:rPr>
              <a:t> Presentation                                                          Slide </a:t>
            </a:r>
            <a:fld id="{6EA01485-83F8-4678-BC2C-A193C001B04C}" type="slidenum">
              <a:rPr lang="ar-SA" sz="1600" smtClean="0">
                <a:latin typeface="Times" panose="02020603050405020304" pitchFamily="18" charset="0"/>
              </a:rPr>
              <a:pPr algn="just" rtl="0" eaLnBrk="1" hangingPunct="1">
                <a:lnSpc>
                  <a:spcPct val="80000"/>
                </a:lnSpc>
                <a:buFont typeface="Arial" panose="020B0604020202020204" pitchFamily="34" charset="0"/>
                <a:buNone/>
              </a:pPr>
              <a:t>5</a:t>
            </a:fld>
            <a:r>
              <a:rPr lang="en-US" sz="1600" smtClean="0">
                <a:latin typeface="Times" panose="02020603050405020304" pitchFamily="18" charset="0"/>
                <a:cs typeface="Arial" panose="020B0604020202020204" pitchFamily="34" charset="0"/>
              </a:rPr>
              <a:t>                                                             2008</a:t>
            </a:r>
            <a:endParaRPr lang="fa-IR" sz="16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AutoShape 2"/>
          <p:cNvSpPr>
            <a:spLocks noGrp="1" noChangeArrowheads="1"/>
          </p:cNvSpPr>
          <p:nvPr>
            <p:ph type="title"/>
          </p:nvPr>
        </p:nvSpPr>
        <p:spPr>
          <a:xfrm>
            <a:off x="285750" y="142875"/>
            <a:ext cx="8572500" cy="928688"/>
          </a:xfrm>
          <a:prstGeom prst="horizontalScroll">
            <a:avLst>
              <a:gd name="adj" fmla="val 12500"/>
            </a:avLst>
          </a:prstGeom>
          <a:solidFill>
            <a:schemeClr val="accent1"/>
          </a:solidFill>
          <a:ln>
            <a:solidFill>
              <a:schemeClr val="tx1"/>
            </a:solidFill>
            <a:round/>
            <a:headEnd/>
            <a:tailEnd/>
          </a:ln>
        </p:spPr>
        <p:txBody>
          <a:bodyPr wrap="none">
            <a:normAutofit fontScale="90000"/>
          </a:bodyPr>
          <a:lstStyle/>
          <a:p>
            <a:pPr eaLnBrk="1" hangingPunct="1"/>
            <a:r>
              <a:rPr lang="fa-IR" sz="4000" b="1" smtClean="0">
                <a:latin typeface="Times" panose="02020603050405020304" pitchFamily="18" charset="0"/>
                <a:cs typeface="Titr" pitchFamily="2" charset="-78"/>
              </a:rPr>
              <a:t>شيوه ارائه مطالب علمي و فني</a:t>
            </a:r>
            <a:r>
              <a:rPr lang="en-US" sz="4000" b="1" smtClean="0">
                <a:latin typeface="Times" panose="02020603050405020304" pitchFamily="18" charset="0"/>
                <a:cs typeface="Titr" pitchFamily="2" charset="-78"/>
              </a:rPr>
              <a:t> </a:t>
            </a:r>
            <a:endParaRPr lang="fa-IR" sz="4000" smtClean="0">
              <a:solidFill>
                <a:srgbClr val="FFFF00"/>
              </a:solidFill>
              <a:latin typeface="Times" panose="02020603050405020304" pitchFamily="18" charset="0"/>
              <a:cs typeface="Titr" pitchFamily="2" charset="-78"/>
            </a:endParaRPr>
          </a:p>
        </p:txBody>
      </p:sp>
      <p:sp>
        <p:nvSpPr>
          <p:cNvPr id="3" name="Content Placeholder 2"/>
          <p:cNvSpPr>
            <a:spLocks noGrp="1"/>
          </p:cNvSpPr>
          <p:nvPr>
            <p:ph idx="1"/>
          </p:nvPr>
        </p:nvSpPr>
        <p:spPr>
          <a:xfrm>
            <a:off x="285750" y="1214438"/>
            <a:ext cx="8572500" cy="5429250"/>
          </a:xfrm>
        </p:spPr>
        <p:txBody>
          <a:bodyPr>
            <a:normAutofit lnSpcReduction="10000"/>
          </a:bodyPr>
          <a:lstStyle/>
          <a:p>
            <a:pPr eaLnBrk="1" hangingPunct="1">
              <a:lnSpc>
                <a:spcPct val="80000"/>
              </a:lnSpc>
              <a:buFont typeface="Arial" panose="020B0604020202020204" pitchFamily="34" charset="0"/>
              <a:buNone/>
            </a:pPr>
            <a:endParaRPr lang="fa-IR" sz="2200" smtClean="0"/>
          </a:p>
          <a:p>
            <a:pPr algn="ctr" eaLnBrk="1" hangingPunct="1">
              <a:lnSpc>
                <a:spcPct val="80000"/>
              </a:lnSpc>
              <a:buClr>
                <a:srgbClr val="FF0000"/>
              </a:buClr>
              <a:buFont typeface="Wingdings" panose="05000000000000000000" pitchFamily="2" charset="2"/>
              <a:buChar char="q"/>
            </a:pPr>
            <a:r>
              <a:rPr lang="fa-IR" sz="3600" smtClean="0">
                <a:cs typeface="Titr" pitchFamily="2" charset="-78"/>
              </a:rPr>
              <a:t> عوامل موثر در ارائه</a:t>
            </a:r>
          </a:p>
          <a:p>
            <a:pPr eaLnBrk="1" hangingPunct="1">
              <a:lnSpc>
                <a:spcPct val="80000"/>
              </a:lnSpc>
              <a:buClr>
                <a:srgbClr val="FF0000"/>
              </a:buClr>
              <a:buFont typeface="Arial" panose="020B0604020202020204" pitchFamily="34" charset="0"/>
              <a:buNone/>
            </a:pPr>
            <a:endParaRPr lang="fa-IR" sz="2200" smtClean="0"/>
          </a:p>
          <a:p>
            <a:pPr eaLnBrk="1" hangingPunct="1">
              <a:lnSpc>
                <a:spcPct val="80000"/>
              </a:lnSpc>
              <a:buClr>
                <a:srgbClr val="FF0000"/>
              </a:buClr>
              <a:buFont typeface="Wingdings" panose="05000000000000000000" pitchFamily="2" charset="2"/>
              <a:buChar char="ü"/>
            </a:pPr>
            <a:r>
              <a:rPr lang="fa-IR" sz="2800" smtClean="0">
                <a:cs typeface="Titr" pitchFamily="2" charset="-78"/>
              </a:rPr>
              <a:t>ارائه دهنده</a:t>
            </a:r>
          </a:p>
          <a:p>
            <a:pPr algn="ctr" eaLnBrk="1" hangingPunct="1">
              <a:lnSpc>
                <a:spcPct val="80000"/>
              </a:lnSpc>
              <a:buClr>
                <a:srgbClr val="FF0000"/>
              </a:buClr>
              <a:buFont typeface="Wingdings" panose="05000000000000000000" pitchFamily="2" charset="2"/>
              <a:buChar char="ü"/>
            </a:pPr>
            <a:r>
              <a:rPr lang="fa-IR" sz="2400" smtClean="0">
                <a:cs typeface="Titr" pitchFamily="2" charset="-78"/>
              </a:rPr>
              <a:t>تسلط</a:t>
            </a:r>
          </a:p>
          <a:p>
            <a:pPr algn="ctr" eaLnBrk="1" hangingPunct="1">
              <a:lnSpc>
                <a:spcPct val="80000"/>
              </a:lnSpc>
              <a:buClr>
                <a:srgbClr val="FF0000"/>
              </a:buClr>
              <a:buFont typeface="Wingdings" panose="05000000000000000000" pitchFamily="2" charset="2"/>
              <a:buChar char="ü"/>
            </a:pPr>
            <a:r>
              <a:rPr lang="fa-IR" sz="2400" smtClean="0">
                <a:cs typeface="Titr" pitchFamily="2" charset="-78"/>
              </a:rPr>
              <a:t>شناخت از مخاطب</a:t>
            </a:r>
          </a:p>
          <a:p>
            <a:pPr algn="ctr" eaLnBrk="1" hangingPunct="1">
              <a:lnSpc>
                <a:spcPct val="80000"/>
              </a:lnSpc>
              <a:buClr>
                <a:srgbClr val="FF0000"/>
              </a:buClr>
              <a:buFont typeface="Wingdings" panose="05000000000000000000" pitchFamily="2" charset="2"/>
              <a:buChar char="ü"/>
            </a:pPr>
            <a:r>
              <a:rPr lang="fa-IR" sz="2400" smtClean="0">
                <a:cs typeface="Titr" pitchFamily="2" charset="-78"/>
              </a:rPr>
              <a:t>صداقت و دقت</a:t>
            </a:r>
          </a:p>
          <a:p>
            <a:pPr algn="ctr" eaLnBrk="1" hangingPunct="1">
              <a:lnSpc>
                <a:spcPct val="80000"/>
              </a:lnSpc>
              <a:buClr>
                <a:srgbClr val="FF0000"/>
              </a:buClr>
              <a:buFont typeface="Wingdings" panose="05000000000000000000" pitchFamily="2" charset="2"/>
              <a:buChar char="ü"/>
            </a:pPr>
            <a:r>
              <a:rPr lang="fa-IR" sz="2400" smtClean="0">
                <a:cs typeface="Titr" pitchFamily="2" charset="-78"/>
              </a:rPr>
              <a:t>قابليت استفاده از ابزارهاي ارائه</a:t>
            </a:r>
          </a:p>
          <a:p>
            <a:pPr algn="ctr" eaLnBrk="1" hangingPunct="1">
              <a:lnSpc>
                <a:spcPct val="80000"/>
              </a:lnSpc>
              <a:buClr>
                <a:srgbClr val="FF0000"/>
              </a:buClr>
              <a:buFont typeface="Wingdings" panose="05000000000000000000" pitchFamily="2" charset="2"/>
              <a:buChar char="ü"/>
            </a:pPr>
            <a:r>
              <a:rPr lang="fa-IR" sz="2400" smtClean="0">
                <a:cs typeface="Titr" pitchFamily="2" charset="-78"/>
              </a:rPr>
              <a:t>آمادگي روحي وجسمي</a:t>
            </a:r>
          </a:p>
          <a:p>
            <a:pPr eaLnBrk="1" hangingPunct="1">
              <a:lnSpc>
                <a:spcPct val="80000"/>
              </a:lnSpc>
              <a:buClr>
                <a:srgbClr val="FF0000"/>
              </a:buClr>
              <a:buFont typeface="Wingdings" panose="05000000000000000000" pitchFamily="2" charset="2"/>
              <a:buChar char="ü"/>
            </a:pPr>
            <a:r>
              <a:rPr lang="fa-IR" sz="2800" smtClean="0">
                <a:cs typeface="Titr" pitchFamily="2" charset="-78"/>
              </a:rPr>
              <a:t>مخاطب</a:t>
            </a:r>
          </a:p>
          <a:p>
            <a:pPr eaLnBrk="1" hangingPunct="1">
              <a:lnSpc>
                <a:spcPct val="80000"/>
              </a:lnSpc>
              <a:buClr>
                <a:srgbClr val="FF0000"/>
              </a:buClr>
              <a:buFont typeface="Wingdings" panose="05000000000000000000" pitchFamily="2" charset="2"/>
              <a:buChar char="ü"/>
            </a:pPr>
            <a:r>
              <a:rPr lang="fa-IR" sz="2800" smtClean="0">
                <a:cs typeface="Titr" pitchFamily="2" charset="-78"/>
              </a:rPr>
              <a:t>ساختار</a:t>
            </a:r>
          </a:p>
          <a:p>
            <a:pPr eaLnBrk="1" hangingPunct="1">
              <a:lnSpc>
                <a:spcPct val="80000"/>
              </a:lnSpc>
              <a:buFont typeface="Arial" panose="020B0604020202020204" pitchFamily="34" charset="0"/>
              <a:buNone/>
            </a:pPr>
            <a:endParaRPr lang="en-US" sz="2200" smtClean="0">
              <a:cs typeface="Arial" panose="020B0604020202020204" pitchFamily="34" charset="0"/>
            </a:endParaRPr>
          </a:p>
          <a:p>
            <a:pPr algn="l" rtl="0" eaLnBrk="1" hangingPunct="1">
              <a:lnSpc>
                <a:spcPct val="80000"/>
              </a:lnSpc>
              <a:buFont typeface="Arial" panose="020B0604020202020204" pitchFamily="34" charset="0"/>
              <a:buNone/>
            </a:pPr>
            <a:endParaRPr lang="en-US" sz="2200" smtClean="0">
              <a:cs typeface="Arial" panose="020B0604020202020204" pitchFamily="34" charset="0"/>
            </a:endParaRPr>
          </a:p>
          <a:p>
            <a:pPr algn="just" rtl="0" eaLnBrk="1" hangingPunct="1">
              <a:lnSpc>
                <a:spcPct val="80000"/>
              </a:lnSpc>
              <a:buFont typeface="Arial" panose="020B0604020202020204" pitchFamily="34" charset="0"/>
              <a:buNone/>
            </a:pPr>
            <a:r>
              <a:rPr lang="en-US" sz="1600" smtClean="0">
                <a:latin typeface="Times" panose="02020603050405020304" pitchFamily="18" charset="0"/>
                <a:cs typeface="Arial" panose="020B0604020202020204" pitchFamily="34" charset="0"/>
              </a:rPr>
              <a:t> Presentation                                                          Slide </a:t>
            </a:r>
            <a:fld id="{746FDC46-466F-4994-9F40-0732445EE71D}" type="slidenum">
              <a:rPr lang="ar-SA" sz="1600" smtClean="0">
                <a:latin typeface="Times" panose="02020603050405020304" pitchFamily="18" charset="0"/>
              </a:rPr>
              <a:pPr algn="just" rtl="0" eaLnBrk="1" hangingPunct="1">
                <a:lnSpc>
                  <a:spcPct val="80000"/>
                </a:lnSpc>
                <a:buFont typeface="Arial" panose="020B0604020202020204" pitchFamily="34" charset="0"/>
                <a:buNone/>
              </a:pPr>
              <a:t>6</a:t>
            </a:fld>
            <a:r>
              <a:rPr lang="en-US" sz="1600" smtClean="0">
                <a:latin typeface="Times" panose="02020603050405020304" pitchFamily="18" charset="0"/>
                <a:cs typeface="Arial" panose="020B0604020202020204" pitchFamily="34" charset="0"/>
              </a:rPr>
              <a:t>                                                             2008</a:t>
            </a:r>
            <a:endParaRPr lang="fa-IR" sz="16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AutoShape 2"/>
          <p:cNvSpPr>
            <a:spLocks noGrp="1" noChangeArrowheads="1"/>
          </p:cNvSpPr>
          <p:nvPr>
            <p:ph type="title"/>
          </p:nvPr>
        </p:nvSpPr>
        <p:spPr>
          <a:xfrm>
            <a:off x="285750" y="142875"/>
            <a:ext cx="8572500" cy="928688"/>
          </a:xfrm>
          <a:prstGeom prst="horizontalScroll">
            <a:avLst>
              <a:gd name="adj" fmla="val 12500"/>
            </a:avLst>
          </a:prstGeom>
          <a:solidFill>
            <a:schemeClr val="accent1"/>
          </a:solidFill>
          <a:ln>
            <a:solidFill>
              <a:schemeClr val="tx1"/>
            </a:solidFill>
            <a:round/>
            <a:headEnd/>
            <a:tailEnd/>
          </a:ln>
        </p:spPr>
        <p:txBody>
          <a:bodyPr wrap="none">
            <a:normAutofit fontScale="90000"/>
          </a:bodyPr>
          <a:lstStyle/>
          <a:p>
            <a:pPr eaLnBrk="1" hangingPunct="1"/>
            <a:r>
              <a:rPr lang="fa-IR" sz="4000" b="1" smtClean="0">
                <a:latin typeface="Times" panose="02020603050405020304" pitchFamily="18" charset="0"/>
                <a:cs typeface="Titr" pitchFamily="2" charset="-78"/>
              </a:rPr>
              <a:t>شيوه ارائه مطالب علمي و فني</a:t>
            </a:r>
            <a:r>
              <a:rPr lang="en-US" sz="4000" b="1" smtClean="0">
                <a:latin typeface="Times" panose="02020603050405020304" pitchFamily="18" charset="0"/>
                <a:cs typeface="Titr" pitchFamily="2" charset="-78"/>
              </a:rPr>
              <a:t> </a:t>
            </a:r>
            <a:endParaRPr lang="fa-IR" sz="4000" smtClean="0">
              <a:solidFill>
                <a:srgbClr val="FFFF00"/>
              </a:solidFill>
              <a:latin typeface="Times" panose="02020603050405020304" pitchFamily="18" charset="0"/>
              <a:cs typeface="Titr" pitchFamily="2" charset="-78"/>
            </a:endParaRPr>
          </a:p>
        </p:txBody>
      </p:sp>
      <p:sp>
        <p:nvSpPr>
          <p:cNvPr id="3" name="Content Placeholder 2"/>
          <p:cNvSpPr>
            <a:spLocks noGrp="1"/>
          </p:cNvSpPr>
          <p:nvPr>
            <p:ph idx="1"/>
          </p:nvPr>
        </p:nvSpPr>
        <p:spPr>
          <a:xfrm>
            <a:off x="285750" y="1214438"/>
            <a:ext cx="8572500" cy="5429250"/>
          </a:xfrm>
        </p:spPr>
        <p:txBody>
          <a:bodyPr>
            <a:normAutofit lnSpcReduction="10000"/>
          </a:bodyPr>
          <a:lstStyle/>
          <a:p>
            <a:pPr eaLnBrk="1" hangingPunct="1">
              <a:lnSpc>
                <a:spcPct val="80000"/>
              </a:lnSpc>
              <a:buFont typeface="Arial" panose="020B0604020202020204" pitchFamily="34" charset="0"/>
              <a:buNone/>
            </a:pPr>
            <a:endParaRPr lang="fa-IR" sz="1800" smtClean="0"/>
          </a:p>
          <a:p>
            <a:pPr algn="ctr" eaLnBrk="1" hangingPunct="1">
              <a:lnSpc>
                <a:spcPct val="80000"/>
              </a:lnSpc>
              <a:buClr>
                <a:srgbClr val="FF0000"/>
              </a:buClr>
              <a:buFont typeface="Wingdings" panose="05000000000000000000" pitchFamily="2" charset="2"/>
              <a:buChar char="q"/>
            </a:pPr>
            <a:r>
              <a:rPr lang="fa-IR" sz="3600" smtClean="0">
                <a:cs typeface="Titr" pitchFamily="2" charset="-78"/>
              </a:rPr>
              <a:t> عوامل موثر در ارائه (ادامه)</a:t>
            </a:r>
          </a:p>
          <a:p>
            <a:pPr eaLnBrk="1" hangingPunct="1">
              <a:lnSpc>
                <a:spcPct val="80000"/>
              </a:lnSpc>
              <a:buClr>
                <a:srgbClr val="FF0000"/>
              </a:buClr>
              <a:buFont typeface="Wingdings" panose="05000000000000000000" pitchFamily="2" charset="2"/>
              <a:buChar char="ü"/>
            </a:pPr>
            <a:r>
              <a:rPr lang="fa-IR" sz="2800" smtClean="0">
                <a:cs typeface="Titr" pitchFamily="2" charset="-78"/>
              </a:rPr>
              <a:t>سطح معلومات مخاطب</a:t>
            </a:r>
          </a:p>
          <a:p>
            <a:pPr algn="ctr" eaLnBrk="1" hangingPunct="1">
              <a:lnSpc>
                <a:spcPct val="80000"/>
              </a:lnSpc>
              <a:buClr>
                <a:srgbClr val="FF0000"/>
              </a:buClr>
              <a:buFont typeface="Wingdings" panose="05000000000000000000" pitchFamily="2" charset="2"/>
              <a:buChar char="ü"/>
            </a:pPr>
            <a:r>
              <a:rPr lang="fa-IR" sz="2400" smtClean="0">
                <a:cs typeface="Titr" pitchFamily="2" charset="-78"/>
              </a:rPr>
              <a:t>زير سطح</a:t>
            </a:r>
          </a:p>
          <a:p>
            <a:pPr algn="ctr" eaLnBrk="1" hangingPunct="1">
              <a:lnSpc>
                <a:spcPct val="80000"/>
              </a:lnSpc>
              <a:buClr>
                <a:srgbClr val="FF0000"/>
              </a:buClr>
              <a:buFont typeface="Wingdings" panose="05000000000000000000" pitchFamily="2" charset="2"/>
              <a:buChar char="ü"/>
            </a:pPr>
            <a:r>
              <a:rPr lang="fa-IR" sz="2400" smtClean="0">
                <a:cs typeface="Titr" pitchFamily="2" charset="-78"/>
              </a:rPr>
              <a:t>هم سطح</a:t>
            </a:r>
          </a:p>
          <a:p>
            <a:pPr algn="ctr" eaLnBrk="1" hangingPunct="1">
              <a:lnSpc>
                <a:spcPct val="80000"/>
              </a:lnSpc>
              <a:buClr>
                <a:srgbClr val="FF0000"/>
              </a:buClr>
              <a:buFont typeface="Wingdings" panose="05000000000000000000" pitchFamily="2" charset="2"/>
              <a:buChar char="ü"/>
            </a:pPr>
            <a:r>
              <a:rPr lang="fa-IR" sz="2400" smtClean="0">
                <a:cs typeface="Titr" pitchFamily="2" charset="-78"/>
              </a:rPr>
              <a:t>فراسطح</a:t>
            </a:r>
          </a:p>
          <a:p>
            <a:pPr eaLnBrk="1" hangingPunct="1">
              <a:lnSpc>
                <a:spcPct val="80000"/>
              </a:lnSpc>
              <a:buClr>
                <a:srgbClr val="FF0000"/>
              </a:buClr>
              <a:buFont typeface="Wingdings" panose="05000000000000000000" pitchFamily="2" charset="2"/>
              <a:buChar char="ü"/>
            </a:pPr>
            <a:r>
              <a:rPr lang="fa-IR" sz="2800" smtClean="0">
                <a:cs typeface="Titr" pitchFamily="2" charset="-78"/>
              </a:rPr>
              <a:t>شناخت از ارائه دهنده</a:t>
            </a:r>
          </a:p>
          <a:p>
            <a:pPr eaLnBrk="1" hangingPunct="1">
              <a:lnSpc>
                <a:spcPct val="80000"/>
              </a:lnSpc>
              <a:buClr>
                <a:srgbClr val="FF0000"/>
              </a:buClr>
              <a:buFont typeface="Wingdings" panose="05000000000000000000" pitchFamily="2" charset="2"/>
              <a:buChar char="ü"/>
            </a:pPr>
            <a:r>
              <a:rPr lang="fa-IR" sz="2800" smtClean="0">
                <a:cs typeface="Titr" pitchFamily="2" charset="-78"/>
              </a:rPr>
              <a:t>علاقه و پشتکار و دقت</a:t>
            </a:r>
          </a:p>
          <a:p>
            <a:pPr eaLnBrk="1" hangingPunct="1">
              <a:lnSpc>
                <a:spcPct val="80000"/>
              </a:lnSpc>
              <a:buClr>
                <a:srgbClr val="FF0000"/>
              </a:buClr>
              <a:buFont typeface="Wingdings" panose="05000000000000000000" pitchFamily="2" charset="2"/>
              <a:buChar char="ü"/>
            </a:pPr>
            <a:r>
              <a:rPr lang="fa-IR" sz="2800" smtClean="0">
                <a:cs typeface="Titr" pitchFamily="2" charset="-78"/>
              </a:rPr>
              <a:t>موضوع</a:t>
            </a:r>
          </a:p>
          <a:p>
            <a:pPr algn="ctr" eaLnBrk="1" hangingPunct="1">
              <a:lnSpc>
                <a:spcPct val="80000"/>
              </a:lnSpc>
              <a:buClr>
                <a:srgbClr val="FF0000"/>
              </a:buClr>
              <a:buFont typeface="Wingdings" panose="05000000000000000000" pitchFamily="2" charset="2"/>
              <a:buChar char="ü"/>
            </a:pPr>
            <a:r>
              <a:rPr lang="fa-IR" sz="2400" smtClean="0">
                <a:cs typeface="Titr" pitchFamily="2" charset="-78"/>
              </a:rPr>
              <a:t>اعتبار علمي وفني</a:t>
            </a:r>
          </a:p>
          <a:p>
            <a:pPr algn="ctr" eaLnBrk="1" hangingPunct="1">
              <a:lnSpc>
                <a:spcPct val="80000"/>
              </a:lnSpc>
              <a:buClr>
                <a:srgbClr val="FF0000"/>
              </a:buClr>
              <a:buFont typeface="Wingdings" panose="05000000000000000000" pitchFamily="2" charset="2"/>
              <a:buChar char="ü"/>
            </a:pPr>
            <a:r>
              <a:rPr lang="fa-IR" sz="2400" smtClean="0">
                <a:cs typeface="Titr" pitchFamily="2" charset="-78"/>
              </a:rPr>
              <a:t>مفيد</a:t>
            </a:r>
          </a:p>
          <a:p>
            <a:pPr algn="ctr" eaLnBrk="1" hangingPunct="1">
              <a:lnSpc>
                <a:spcPct val="80000"/>
              </a:lnSpc>
              <a:buClr>
                <a:srgbClr val="FF0000"/>
              </a:buClr>
              <a:buFont typeface="Wingdings" panose="05000000000000000000" pitchFamily="2" charset="2"/>
              <a:buChar char="ü"/>
            </a:pPr>
            <a:r>
              <a:rPr lang="fa-IR" sz="2400" smtClean="0">
                <a:cs typeface="Titr" pitchFamily="2" charset="-78"/>
              </a:rPr>
              <a:t>جذاب و نو</a:t>
            </a:r>
            <a:endParaRPr lang="fa-IR" sz="2400" smtClean="0"/>
          </a:p>
          <a:p>
            <a:pPr eaLnBrk="1" hangingPunct="1">
              <a:lnSpc>
                <a:spcPct val="80000"/>
              </a:lnSpc>
              <a:buFont typeface="Arial" panose="020B0604020202020204" pitchFamily="34" charset="0"/>
              <a:buNone/>
            </a:pPr>
            <a:endParaRPr lang="en-US" sz="1800" smtClean="0">
              <a:cs typeface="Arial" panose="020B0604020202020204" pitchFamily="34" charset="0"/>
            </a:endParaRPr>
          </a:p>
          <a:p>
            <a:pPr algn="just" rtl="0" eaLnBrk="1" hangingPunct="1">
              <a:lnSpc>
                <a:spcPct val="80000"/>
              </a:lnSpc>
              <a:buFont typeface="Arial" panose="020B0604020202020204" pitchFamily="34" charset="0"/>
              <a:buNone/>
            </a:pPr>
            <a:r>
              <a:rPr lang="en-US" sz="1600" smtClean="0">
                <a:latin typeface="Times" panose="02020603050405020304" pitchFamily="18" charset="0"/>
                <a:cs typeface="Arial" panose="020B0604020202020204" pitchFamily="34" charset="0"/>
              </a:rPr>
              <a:t> Presentation                                                          Slide </a:t>
            </a:r>
            <a:fld id="{45837737-76C9-4B38-8C07-ECEACBC31FA5}" type="slidenum">
              <a:rPr lang="ar-SA" sz="1600" smtClean="0">
                <a:latin typeface="Times" panose="02020603050405020304" pitchFamily="18" charset="0"/>
              </a:rPr>
              <a:pPr algn="just" rtl="0" eaLnBrk="1" hangingPunct="1">
                <a:lnSpc>
                  <a:spcPct val="80000"/>
                </a:lnSpc>
                <a:buFont typeface="Arial" panose="020B0604020202020204" pitchFamily="34" charset="0"/>
                <a:buNone/>
              </a:pPr>
              <a:t>7</a:t>
            </a:fld>
            <a:r>
              <a:rPr lang="en-US" sz="1600" smtClean="0">
                <a:latin typeface="Times" panose="02020603050405020304" pitchFamily="18" charset="0"/>
                <a:cs typeface="Arial" panose="020B0604020202020204" pitchFamily="34" charset="0"/>
              </a:rPr>
              <a:t>                                                             2008</a:t>
            </a:r>
            <a:endParaRPr lang="fa-IR" sz="16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AutoShape 2"/>
          <p:cNvSpPr>
            <a:spLocks noGrp="1" noChangeArrowheads="1"/>
          </p:cNvSpPr>
          <p:nvPr>
            <p:ph type="title"/>
          </p:nvPr>
        </p:nvSpPr>
        <p:spPr>
          <a:xfrm>
            <a:off x="285750" y="142875"/>
            <a:ext cx="8572500" cy="928688"/>
          </a:xfrm>
          <a:prstGeom prst="horizontalScroll">
            <a:avLst>
              <a:gd name="adj" fmla="val 12500"/>
            </a:avLst>
          </a:prstGeom>
          <a:solidFill>
            <a:schemeClr val="accent1"/>
          </a:solidFill>
          <a:ln>
            <a:solidFill>
              <a:schemeClr val="tx1"/>
            </a:solidFill>
            <a:round/>
            <a:headEnd/>
            <a:tailEnd/>
          </a:ln>
        </p:spPr>
        <p:txBody>
          <a:bodyPr wrap="none">
            <a:normAutofit fontScale="90000"/>
          </a:bodyPr>
          <a:lstStyle/>
          <a:p>
            <a:pPr eaLnBrk="1" hangingPunct="1"/>
            <a:r>
              <a:rPr lang="fa-IR" sz="4000" b="1" smtClean="0">
                <a:latin typeface="Times" panose="02020603050405020304" pitchFamily="18" charset="0"/>
                <a:cs typeface="Titr" pitchFamily="2" charset="-78"/>
              </a:rPr>
              <a:t>شيوه ارائه مطالب علمي و فني</a:t>
            </a:r>
            <a:r>
              <a:rPr lang="en-US" sz="4000" b="1" smtClean="0">
                <a:latin typeface="Times" panose="02020603050405020304" pitchFamily="18" charset="0"/>
                <a:cs typeface="Titr" pitchFamily="2" charset="-78"/>
              </a:rPr>
              <a:t> </a:t>
            </a:r>
            <a:endParaRPr lang="fa-IR" sz="4000" smtClean="0">
              <a:solidFill>
                <a:srgbClr val="FFFF00"/>
              </a:solidFill>
              <a:latin typeface="Times" panose="02020603050405020304" pitchFamily="18" charset="0"/>
              <a:cs typeface="Titr" pitchFamily="2" charset="-78"/>
            </a:endParaRPr>
          </a:p>
        </p:txBody>
      </p:sp>
      <p:sp>
        <p:nvSpPr>
          <p:cNvPr id="3" name="Content Placeholder 2"/>
          <p:cNvSpPr>
            <a:spLocks noGrp="1"/>
          </p:cNvSpPr>
          <p:nvPr>
            <p:ph idx="1"/>
          </p:nvPr>
        </p:nvSpPr>
        <p:spPr>
          <a:xfrm>
            <a:off x="285750" y="1214438"/>
            <a:ext cx="8572500" cy="5429250"/>
          </a:xfrm>
        </p:spPr>
        <p:txBody>
          <a:bodyPr>
            <a:normAutofit fontScale="92500" lnSpcReduction="10000"/>
          </a:bodyPr>
          <a:lstStyle/>
          <a:p>
            <a:pPr eaLnBrk="1" hangingPunct="1">
              <a:lnSpc>
                <a:spcPct val="80000"/>
              </a:lnSpc>
              <a:buFont typeface="Arial" panose="020B0604020202020204" pitchFamily="34" charset="0"/>
              <a:buNone/>
            </a:pPr>
            <a:endParaRPr lang="fa-IR" sz="1500" smtClean="0"/>
          </a:p>
          <a:p>
            <a:pPr algn="ctr" eaLnBrk="1" hangingPunct="1">
              <a:lnSpc>
                <a:spcPct val="80000"/>
              </a:lnSpc>
              <a:buClr>
                <a:srgbClr val="FF0000"/>
              </a:buClr>
              <a:buFont typeface="Wingdings" panose="05000000000000000000" pitchFamily="2" charset="2"/>
              <a:buChar char="q"/>
            </a:pPr>
            <a:r>
              <a:rPr lang="fa-IR" sz="3600" smtClean="0">
                <a:cs typeface="Titr" pitchFamily="2" charset="-78"/>
              </a:rPr>
              <a:t> عوامل موثر در ارائه (ادامه)</a:t>
            </a:r>
          </a:p>
          <a:p>
            <a:pPr eaLnBrk="1" hangingPunct="1">
              <a:lnSpc>
                <a:spcPct val="80000"/>
              </a:lnSpc>
              <a:buClr>
                <a:srgbClr val="FF0000"/>
              </a:buClr>
              <a:buFont typeface="Arial" panose="020B0604020202020204" pitchFamily="34" charset="0"/>
              <a:buNone/>
            </a:pPr>
            <a:endParaRPr lang="fa-IR" sz="2100" smtClean="0">
              <a:cs typeface="Titr" pitchFamily="2" charset="-78"/>
            </a:endParaRPr>
          </a:p>
          <a:p>
            <a:pPr eaLnBrk="1" hangingPunct="1">
              <a:lnSpc>
                <a:spcPct val="80000"/>
              </a:lnSpc>
              <a:buClr>
                <a:srgbClr val="FF0000"/>
              </a:buClr>
              <a:buFont typeface="Wingdings" panose="05000000000000000000" pitchFamily="2" charset="2"/>
              <a:buChar char="ü"/>
            </a:pPr>
            <a:r>
              <a:rPr lang="fa-IR" sz="2800" smtClean="0">
                <a:cs typeface="Titr" pitchFamily="2" charset="-78"/>
              </a:rPr>
              <a:t>نوع و وسايل کمک آموزشي (رسانه)</a:t>
            </a:r>
          </a:p>
          <a:p>
            <a:pPr eaLnBrk="1" hangingPunct="1">
              <a:lnSpc>
                <a:spcPct val="80000"/>
              </a:lnSpc>
              <a:buClr>
                <a:srgbClr val="FF0000"/>
              </a:buClr>
              <a:buFont typeface="Wingdings" panose="05000000000000000000" pitchFamily="2" charset="2"/>
              <a:buChar char="ü"/>
            </a:pPr>
            <a:r>
              <a:rPr lang="fa-IR" sz="2800" smtClean="0">
                <a:cs typeface="Titr" pitchFamily="2" charset="-78"/>
              </a:rPr>
              <a:t>انگيزه و هدف</a:t>
            </a:r>
          </a:p>
          <a:p>
            <a:pPr algn="ctr" eaLnBrk="1" hangingPunct="1">
              <a:lnSpc>
                <a:spcPct val="80000"/>
              </a:lnSpc>
              <a:buClr>
                <a:srgbClr val="FF0000"/>
              </a:buClr>
              <a:buFont typeface="Wingdings" panose="05000000000000000000" pitchFamily="2" charset="2"/>
              <a:buChar char="ü"/>
            </a:pPr>
            <a:r>
              <a:rPr lang="fa-IR" sz="2400" smtClean="0">
                <a:cs typeface="Titr" pitchFamily="2" charset="-78"/>
              </a:rPr>
              <a:t>ارتقا و نشر دانش</a:t>
            </a:r>
          </a:p>
          <a:p>
            <a:pPr algn="ctr" eaLnBrk="1" hangingPunct="1">
              <a:lnSpc>
                <a:spcPct val="80000"/>
              </a:lnSpc>
              <a:buClr>
                <a:srgbClr val="FF0000"/>
              </a:buClr>
              <a:buFont typeface="Wingdings" panose="05000000000000000000" pitchFamily="2" charset="2"/>
              <a:buChar char="ü"/>
            </a:pPr>
            <a:r>
              <a:rPr lang="fa-IR" sz="2400" smtClean="0">
                <a:cs typeface="Titr" pitchFamily="2" charset="-78"/>
              </a:rPr>
              <a:t>خودآزمائي و خودنمائي (بازخورد)</a:t>
            </a:r>
          </a:p>
          <a:p>
            <a:pPr algn="ctr" eaLnBrk="1" hangingPunct="1">
              <a:lnSpc>
                <a:spcPct val="80000"/>
              </a:lnSpc>
              <a:buClr>
                <a:srgbClr val="FF0000"/>
              </a:buClr>
              <a:buFont typeface="Wingdings" panose="05000000000000000000" pitchFamily="2" charset="2"/>
              <a:buChar char="ü"/>
            </a:pPr>
            <a:r>
              <a:rPr lang="fa-IR" sz="2400" smtClean="0">
                <a:cs typeface="Titr" pitchFamily="2" charset="-78"/>
              </a:rPr>
              <a:t>سياسي و اجتماعي</a:t>
            </a:r>
          </a:p>
          <a:p>
            <a:pPr algn="ctr" eaLnBrk="1" hangingPunct="1">
              <a:lnSpc>
                <a:spcPct val="80000"/>
              </a:lnSpc>
              <a:buClr>
                <a:srgbClr val="FF0000"/>
              </a:buClr>
              <a:buFont typeface="Wingdings" panose="05000000000000000000" pitchFamily="2" charset="2"/>
              <a:buChar char="ü"/>
            </a:pPr>
            <a:r>
              <a:rPr lang="fa-IR" sz="2400" smtClean="0">
                <a:cs typeface="Titr" pitchFamily="2" charset="-78"/>
              </a:rPr>
              <a:t>مادي و تجاري</a:t>
            </a:r>
          </a:p>
          <a:p>
            <a:pPr algn="ctr" eaLnBrk="1" hangingPunct="1">
              <a:lnSpc>
                <a:spcPct val="80000"/>
              </a:lnSpc>
              <a:buClr>
                <a:srgbClr val="FF0000"/>
              </a:buClr>
              <a:buFont typeface="Wingdings" panose="05000000000000000000" pitchFamily="2" charset="2"/>
              <a:buChar char="ü"/>
            </a:pPr>
            <a:endParaRPr lang="fa-IR" sz="1400" smtClean="0">
              <a:cs typeface="Titr" pitchFamily="2" charset="-78"/>
            </a:endParaRPr>
          </a:p>
          <a:p>
            <a:pPr eaLnBrk="1" hangingPunct="1">
              <a:lnSpc>
                <a:spcPct val="80000"/>
              </a:lnSpc>
              <a:buClr>
                <a:srgbClr val="FF0000"/>
              </a:buClr>
              <a:buFont typeface="Wingdings" panose="05000000000000000000" pitchFamily="2" charset="2"/>
              <a:buChar char="ü"/>
            </a:pPr>
            <a:r>
              <a:rPr lang="fa-IR" sz="2800" smtClean="0">
                <a:cs typeface="Titr" pitchFamily="2" charset="-78"/>
              </a:rPr>
              <a:t>کيفيت و کميت ← کنترل ارائه (نه کم و نه زياد)</a:t>
            </a:r>
          </a:p>
          <a:p>
            <a:pPr eaLnBrk="1" hangingPunct="1">
              <a:lnSpc>
                <a:spcPct val="80000"/>
              </a:lnSpc>
              <a:buClr>
                <a:srgbClr val="FF0000"/>
              </a:buClr>
              <a:buFont typeface="Wingdings" panose="05000000000000000000" pitchFamily="2" charset="2"/>
              <a:buChar char="ü"/>
            </a:pPr>
            <a:r>
              <a:rPr lang="fa-IR" sz="2800" smtClean="0">
                <a:cs typeface="Titr" pitchFamily="2" charset="-78"/>
              </a:rPr>
              <a:t>زمان و محيط</a:t>
            </a:r>
          </a:p>
          <a:p>
            <a:pPr eaLnBrk="1" hangingPunct="1">
              <a:lnSpc>
                <a:spcPct val="80000"/>
              </a:lnSpc>
              <a:buClr>
                <a:srgbClr val="FF0000"/>
              </a:buClr>
              <a:buFont typeface="Wingdings" panose="05000000000000000000" pitchFamily="2" charset="2"/>
              <a:buChar char="ü"/>
            </a:pPr>
            <a:r>
              <a:rPr lang="fa-IR" sz="2800" smtClean="0">
                <a:cs typeface="Titr" pitchFamily="2" charset="-78"/>
              </a:rPr>
              <a:t>فردي يا گروهي</a:t>
            </a:r>
          </a:p>
          <a:p>
            <a:pPr eaLnBrk="1" hangingPunct="1">
              <a:lnSpc>
                <a:spcPct val="80000"/>
              </a:lnSpc>
              <a:buFont typeface="Arial" panose="020B0604020202020204" pitchFamily="34" charset="0"/>
              <a:buNone/>
            </a:pPr>
            <a:endParaRPr lang="en-US" sz="1500" smtClean="0">
              <a:cs typeface="Arial" panose="020B0604020202020204" pitchFamily="34" charset="0"/>
            </a:endParaRPr>
          </a:p>
          <a:p>
            <a:pPr algn="just" rtl="0" eaLnBrk="1" hangingPunct="1">
              <a:lnSpc>
                <a:spcPct val="80000"/>
              </a:lnSpc>
              <a:buFont typeface="Arial" panose="020B0604020202020204" pitchFamily="34" charset="0"/>
              <a:buNone/>
            </a:pPr>
            <a:r>
              <a:rPr lang="en-US" sz="1600" smtClean="0">
                <a:latin typeface="Times" panose="02020603050405020304" pitchFamily="18" charset="0"/>
                <a:cs typeface="Arial" panose="020B0604020202020204" pitchFamily="34" charset="0"/>
              </a:rPr>
              <a:t> Presentation                                                          Slide </a:t>
            </a:r>
            <a:fld id="{CFDD4888-49E9-4E15-96CF-B040CBD1B5F0}" type="slidenum">
              <a:rPr lang="ar-SA" sz="1600" smtClean="0">
                <a:latin typeface="Times" panose="02020603050405020304" pitchFamily="18" charset="0"/>
              </a:rPr>
              <a:pPr algn="just" rtl="0" eaLnBrk="1" hangingPunct="1">
                <a:lnSpc>
                  <a:spcPct val="80000"/>
                </a:lnSpc>
                <a:buFont typeface="Arial" panose="020B0604020202020204" pitchFamily="34" charset="0"/>
                <a:buNone/>
              </a:pPr>
              <a:t>8</a:t>
            </a:fld>
            <a:r>
              <a:rPr lang="en-US" sz="1600" smtClean="0">
                <a:latin typeface="Times" panose="02020603050405020304" pitchFamily="18" charset="0"/>
                <a:cs typeface="Arial" panose="020B0604020202020204" pitchFamily="34" charset="0"/>
              </a:rPr>
              <a:t>                                                             2008</a:t>
            </a:r>
            <a:endParaRPr lang="fa-IR" sz="16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AutoShape 2"/>
          <p:cNvSpPr>
            <a:spLocks noGrp="1" noChangeArrowheads="1"/>
          </p:cNvSpPr>
          <p:nvPr>
            <p:ph type="title"/>
          </p:nvPr>
        </p:nvSpPr>
        <p:spPr>
          <a:xfrm>
            <a:off x="285750" y="142875"/>
            <a:ext cx="8572500" cy="928688"/>
          </a:xfrm>
          <a:prstGeom prst="horizontalScroll">
            <a:avLst>
              <a:gd name="adj" fmla="val 12500"/>
            </a:avLst>
          </a:prstGeom>
          <a:solidFill>
            <a:schemeClr val="accent1"/>
          </a:solidFill>
          <a:ln>
            <a:solidFill>
              <a:schemeClr val="tx1"/>
            </a:solidFill>
            <a:round/>
            <a:headEnd/>
            <a:tailEnd/>
          </a:ln>
        </p:spPr>
        <p:txBody>
          <a:bodyPr wrap="none">
            <a:normAutofit fontScale="90000"/>
          </a:bodyPr>
          <a:lstStyle/>
          <a:p>
            <a:pPr eaLnBrk="1" hangingPunct="1"/>
            <a:r>
              <a:rPr lang="fa-IR" sz="4000" b="1" smtClean="0">
                <a:latin typeface="Times" panose="02020603050405020304" pitchFamily="18" charset="0"/>
                <a:cs typeface="Titr" pitchFamily="2" charset="-78"/>
              </a:rPr>
              <a:t>شيوه ارائه مطالب علمي و فني</a:t>
            </a:r>
            <a:r>
              <a:rPr lang="en-US" sz="4000" b="1" smtClean="0">
                <a:latin typeface="Times" panose="02020603050405020304" pitchFamily="18" charset="0"/>
                <a:cs typeface="Titr" pitchFamily="2" charset="-78"/>
              </a:rPr>
              <a:t> </a:t>
            </a:r>
            <a:endParaRPr lang="fa-IR" sz="4000" smtClean="0">
              <a:solidFill>
                <a:srgbClr val="FFFF00"/>
              </a:solidFill>
              <a:latin typeface="Times" panose="02020603050405020304" pitchFamily="18" charset="0"/>
              <a:cs typeface="Titr" pitchFamily="2" charset="-78"/>
            </a:endParaRPr>
          </a:p>
        </p:txBody>
      </p:sp>
      <p:sp>
        <p:nvSpPr>
          <p:cNvPr id="3" name="Content Placeholder 2"/>
          <p:cNvSpPr>
            <a:spLocks noGrp="1"/>
          </p:cNvSpPr>
          <p:nvPr>
            <p:ph idx="1"/>
          </p:nvPr>
        </p:nvSpPr>
        <p:spPr>
          <a:xfrm>
            <a:off x="285750" y="1214438"/>
            <a:ext cx="8572500" cy="5429250"/>
          </a:xfrm>
        </p:spPr>
        <p:txBody>
          <a:bodyPr>
            <a:normAutofit fontScale="92500" lnSpcReduction="10000"/>
          </a:bodyPr>
          <a:lstStyle/>
          <a:p>
            <a:pPr eaLnBrk="1" hangingPunct="1">
              <a:lnSpc>
                <a:spcPct val="80000"/>
              </a:lnSpc>
              <a:buFont typeface="Arial" panose="020B0604020202020204" pitchFamily="34" charset="0"/>
              <a:buNone/>
            </a:pPr>
            <a:endParaRPr lang="fa-IR" sz="1800" smtClean="0"/>
          </a:p>
          <a:p>
            <a:pPr algn="ctr" eaLnBrk="1" hangingPunct="1">
              <a:lnSpc>
                <a:spcPct val="80000"/>
              </a:lnSpc>
              <a:buClr>
                <a:srgbClr val="FF0000"/>
              </a:buClr>
              <a:buFont typeface="Wingdings" panose="05000000000000000000" pitchFamily="2" charset="2"/>
              <a:buChar char="q"/>
            </a:pPr>
            <a:r>
              <a:rPr lang="fa-IR" sz="3600" smtClean="0">
                <a:cs typeface="Titr" pitchFamily="2" charset="-78"/>
              </a:rPr>
              <a:t> ارائه شفاهي</a:t>
            </a:r>
          </a:p>
          <a:p>
            <a:pPr eaLnBrk="1" hangingPunct="1">
              <a:lnSpc>
                <a:spcPct val="80000"/>
              </a:lnSpc>
              <a:buClr>
                <a:srgbClr val="FF0000"/>
              </a:buClr>
              <a:buFont typeface="Wingdings" panose="05000000000000000000" pitchFamily="2" charset="2"/>
              <a:buChar char="ü"/>
            </a:pPr>
            <a:r>
              <a:rPr lang="fa-IR" sz="2800" smtClean="0">
                <a:cs typeface="Titr" pitchFamily="2" charset="-78"/>
              </a:rPr>
              <a:t>سخنراني</a:t>
            </a:r>
          </a:p>
          <a:p>
            <a:pPr algn="ctr" eaLnBrk="1" hangingPunct="1">
              <a:lnSpc>
                <a:spcPct val="80000"/>
              </a:lnSpc>
              <a:buClr>
                <a:srgbClr val="FF0000"/>
              </a:buClr>
              <a:buFont typeface="Wingdings" panose="05000000000000000000" pitchFamily="2" charset="2"/>
              <a:buChar char="ü"/>
            </a:pPr>
            <a:r>
              <a:rPr lang="fa-IR" sz="2400" smtClean="0">
                <a:cs typeface="Titr" pitchFamily="2" charset="-78"/>
              </a:rPr>
              <a:t>زمان کوتاه</a:t>
            </a:r>
          </a:p>
          <a:p>
            <a:pPr algn="ctr" eaLnBrk="1" hangingPunct="1">
              <a:lnSpc>
                <a:spcPct val="80000"/>
              </a:lnSpc>
              <a:buClr>
                <a:srgbClr val="FF0000"/>
              </a:buClr>
              <a:buFont typeface="Wingdings" panose="05000000000000000000" pitchFamily="2" charset="2"/>
              <a:buChar char="ü"/>
            </a:pPr>
            <a:r>
              <a:rPr lang="fa-IR" sz="2400" smtClean="0">
                <a:cs typeface="Titr" pitchFamily="2" charset="-78"/>
              </a:rPr>
              <a:t>انفرادي(معمولا)</a:t>
            </a:r>
          </a:p>
          <a:p>
            <a:pPr algn="ctr" eaLnBrk="1" hangingPunct="1">
              <a:lnSpc>
                <a:spcPct val="80000"/>
              </a:lnSpc>
              <a:buClr>
                <a:srgbClr val="FF0000"/>
              </a:buClr>
              <a:buFont typeface="Wingdings" panose="05000000000000000000" pitchFamily="2" charset="2"/>
              <a:buChar char="ü"/>
            </a:pPr>
            <a:r>
              <a:rPr lang="fa-IR" sz="2400" smtClean="0">
                <a:cs typeface="Titr" pitchFamily="2" charset="-78"/>
              </a:rPr>
              <a:t>مهارت و فنون سخنوري </a:t>
            </a:r>
          </a:p>
          <a:p>
            <a:pPr eaLnBrk="1" hangingPunct="1">
              <a:lnSpc>
                <a:spcPct val="80000"/>
              </a:lnSpc>
              <a:buClr>
                <a:srgbClr val="FF0000"/>
              </a:buClr>
              <a:buFont typeface="Wingdings" panose="05000000000000000000" pitchFamily="2" charset="2"/>
              <a:buChar char="ü"/>
            </a:pPr>
            <a:endParaRPr lang="fa-IR" sz="1800" smtClean="0"/>
          </a:p>
          <a:p>
            <a:pPr eaLnBrk="1" hangingPunct="1">
              <a:lnSpc>
                <a:spcPct val="80000"/>
              </a:lnSpc>
              <a:buClr>
                <a:srgbClr val="FF0000"/>
              </a:buClr>
              <a:buFont typeface="Wingdings" panose="05000000000000000000" pitchFamily="2" charset="2"/>
              <a:buChar char="ü"/>
            </a:pPr>
            <a:r>
              <a:rPr lang="fa-IR" sz="2800" smtClean="0">
                <a:cs typeface="Titr" pitchFamily="2" charset="-78"/>
              </a:rPr>
              <a:t>تدريس</a:t>
            </a:r>
          </a:p>
          <a:p>
            <a:pPr algn="ctr" eaLnBrk="1" hangingPunct="1">
              <a:lnSpc>
                <a:spcPct val="80000"/>
              </a:lnSpc>
              <a:buClr>
                <a:srgbClr val="FF0000"/>
              </a:buClr>
              <a:buFont typeface="Wingdings" panose="05000000000000000000" pitchFamily="2" charset="2"/>
              <a:buChar char="ü"/>
            </a:pPr>
            <a:r>
              <a:rPr lang="fa-IR" sz="2400" smtClean="0">
                <a:cs typeface="Titr" pitchFamily="2" charset="-78"/>
              </a:rPr>
              <a:t>با هدف آموزش (ارائه مرتبط و پي در پي )</a:t>
            </a:r>
          </a:p>
          <a:p>
            <a:pPr algn="ctr" eaLnBrk="1" hangingPunct="1">
              <a:lnSpc>
                <a:spcPct val="80000"/>
              </a:lnSpc>
              <a:buClr>
                <a:srgbClr val="FF0000"/>
              </a:buClr>
              <a:buFont typeface="Wingdings" panose="05000000000000000000" pitchFamily="2" charset="2"/>
              <a:buChar char="ü"/>
            </a:pPr>
            <a:r>
              <a:rPr lang="fa-IR" sz="2400" smtClean="0">
                <a:cs typeface="Titr" pitchFamily="2" charset="-78"/>
              </a:rPr>
              <a:t>مخاطبين هم سطح</a:t>
            </a:r>
          </a:p>
          <a:p>
            <a:pPr algn="ctr" eaLnBrk="1" hangingPunct="1">
              <a:lnSpc>
                <a:spcPct val="80000"/>
              </a:lnSpc>
              <a:buClr>
                <a:srgbClr val="FF0000"/>
              </a:buClr>
              <a:buFont typeface="Wingdings" panose="05000000000000000000" pitchFamily="2" charset="2"/>
              <a:buChar char="ü"/>
            </a:pPr>
            <a:r>
              <a:rPr lang="fa-IR" sz="2400" smtClean="0">
                <a:cs typeface="Titr" pitchFamily="2" charset="-78"/>
              </a:rPr>
              <a:t>مخاطبين ملزم به درک و يادگيري</a:t>
            </a:r>
          </a:p>
          <a:p>
            <a:pPr eaLnBrk="1" hangingPunct="1">
              <a:lnSpc>
                <a:spcPct val="80000"/>
              </a:lnSpc>
              <a:buClr>
                <a:srgbClr val="FF0000"/>
              </a:buClr>
              <a:buFont typeface="Wingdings" panose="05000000000000000000" pitchFamily="2" charset="2"/>
              <a:buChar char="ü"/>
            </a:pPr>
            <a:endParaRPr lang="fa-IR" sz="1800" smtClean="0"/>
          </a:p>
          <a:p>
            <a:pPr eaLnBrk="1" hangingPunct="1">
              <a:lnSpc>
                <a:spcPct val="80000"/>
              </a:lnSpc>
              <a:buClr>
                <a:srgbClr val="FF0000"/>
              </a:buClr>
              <a:buFont typeface="Wingdings" panose="05000000000000000000" pitchFamily="2" charset="2"/>
              <a:buChar char="ü"/>
            </a:pPr>
            <a:r>
              <a:rPr lang="fa-IR" sz="2800" smtClean="0">
                <a:cs typeface="Titr" pitchFamily="2" charset="-78"/>
              </a:rPr>
              <a:t>رسانه انتقال ← زبان + وسايل سمعي و بصري</a:t>
            </a:r>
          </a:p>
          <a:p>
            <a:pPr eaLnBrk="1" hangingPunct="1">
              <a:lnSpc>
                <a:spcPct val="80000"/>
              </a:lnSpc>
              <a:buFont typeface="Arial" panose="020B0604020202020204" pitchFamily="34" charset="0"/>
              <a:buNone/>
            </a:pPr>
            <a:endParaRPr lang="en-US" sz="1800" smtClean="0">
              <a:cs typeface="Arial" panose="020B0604020202020204" pitchFamily="34" charset="0"/>
            </a:endParaRPr>
          </a:p>
          <a:p>
            <a:pPr algn="just" rtl="0" eaLnBrk="1" hangingPunct="1">
              <a:lnSpc>
                <a:spcPct val="80000"/>
              </a:lnSpc>
              <a:buFont typeface="Arial" panose="020B0604020202020204" pitchFamily="34" charset="0"/>
              <a:buNone/>
            </a:pPr>
            <a:r>
              <a:rPr lang="en-US" sz="1600" smtClean="0">
                <a:latin typeface="Times" panose="02020603050405020304" pitchFamily="18" charset="0"/>
                <a:cs typeface="Arial" panose="020B0604020202020204" pitchFamily="34" charset="0"/>
              </a:rPr>
              <a:t> Presentation                                                         Slide </a:t>
            </a:r>
            <a:fld id="{9B9ADCB2-F713-4B5D-BB42-28A2C3A964BE}" type="slidenum">
              <a:rPr lang="ar-SA" sz="1600" smtClean="0">
                <a:latin typeface="Times" panose="02020603050405020304" pitchFamily="18" charset="0"/>
              </a:rPr>
              <a:pPr algn="just" rtl="0" eaLnBrk="1" hangingPunct="1">
                <a:lnSpc>
                  <a:spcPct val="80000"/>
                </a:lnSpc>
                <a:buFont typeface="Arial" panose="020B0604020202020204" pitchFamily="34" charset="0"/>
                <a:buNone/>
              </a:pPr>
              <a:t>9</a:t>
            </a:fld>
            <a:r>
              <a:rPr lang="en-US" sz="1600" smtClean="0">
                <a:latin typeface="Times" panose="02020603050405020304" pitchFamily="18" charset="0"/>
                <a:cs typeface="Arial" panose="020B0604020202020204" pitchFamily="34" charset="0"/>
              </a:rPr>
              <a:t>                                                             2008</a:t>
            </a:r>
            <a:endParaRPr lang="fa-IR" sz="160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Custom 2">
      <a:majorFont>
        <a:latin typeface="Times New Roman"/>
        <a:ea typeface=""/>
        <a:cs typeface="B Nazanin"/>
      </a:majorFont>
      <a:minorFont>
        <a:latin typeface="Times New Roman"/>
        <a:ea typeface=""/>
        <a:cs typeface="B Nazani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775</TotalTime>
  <Words>2786</Words>
  <Application>Microsoft Office PowerPoint</Application>
  <PresentationFormat>On-screen Show (4:3)</PresentationFormat>
  <Paragraphs>593</Paragraphs>
  <Slides>42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42</vt:i4>
      </vt:variant>
    </vt:vector>
  </HeadingPairs>
  <TitlesOfParts>
    <vt:vector size="49" baseType="lpstr">
      <vt:lpstr>Arial</vt:lpstr>
      <vt:lpstr>Calibri</vt:lpstr>
      <vt:lpstr>Times New Roman</vt:lpstr>
      <vt:lpstr>Titr</vt:lpstr>
      <vt:lpstr>Times</vt:lpstr>
      <vt:lpstr>Wingdings</vt:lpstr>
      <vt:lpstr>Facet</vt:lpstr>
      <vt:lpstr>شيوه ارائه مطالب علمي و فني </vt:lpstr>
      <vt:lpstr>شيوه ارائه مطالب علمي و فني </vt:lpstr>
      <vt:lpstr>شيوه ارائه مطالب علمي و فني </vt:lpstr>
      <vt:lpstr>شيوه ارائه مطالب علمي و فني </vt:lpstr>
      <vt:lpstr>شيوه ارائه مطالب علمي و فني </vt:lpstr>
      <vt:lpstr>شيوه ارائه مطالب علمي و فني </vt:lpstr>
      <vt:lpstr>شيوه ارائه مطالب علمي و فني </vt:lpstr>
      <vt:lpstr>شيوه ارائه مطالب علمي و فني </vt:lpstr>
      <vt:lpstr>شيوه ارائه مطالب علمي و فني </vt:lpstr>
      <vt:lpstr>شيوه ارائه مطالب علمي و فني </vt:lpstr>
      <vt:lpstr>شيوه ارائه مطالب علمي و فني </vt:lpstr>
      <vt:lpstr>شيوه ارائه مطالب علمي و فني </vt:lpstr>
      <vt:lpstr>شيوه ارائه مطالب علمي و فني </vt:lpstr>
      <vt:lpstr>شيوه ارائه مطالب علمي و فني </vt:lpstr>
      <vt:lpstr>شيوه ارائه مطالب علمي و فني </vt:lpstr>
      <vt:lpstr>شيوه ارائه مطالب علمي و فني </vt:lpstr>
      <vt:lpstr>شيوه ارائه مطالب علمي و فني </vt:lpstr>
      <vt:lpstr>شيوه ارائه مطالب علمي و فني </vt:lpstr>
      <vt:lpstr>شيوه ارائه مطالب علمي و فني </vt:lpstr>
      <vt:lpstr>شيوه ارائه مطالب علمي و فني </vt:lpstr>
      <vt:lpstr>شيوه ارائه مطالب علمي و فني </vt:lpstr>
      <vt:lpstr>شيوه ارائه مطالب علمي و فني </vt:lpstr>
      <vt:lpstr>شيوه ارائه مطالب علمي و فني </vt:lpstr>
      <vt:lpstr>شيوه ارائه مطالب علمي و فني </vt:lpstr>
      <vt:lpstr>شيوه ارائه مطالب علمي و فني </vt:lpstr>
      <vt:lpstr>شيوه ارائه مطالب علمي و فني </vt:lpstr>
      <vt:lpstr>شيوه ارائه مطالب علمي و فني </vt:lpstr>
      <vt:lpstr>شيوه ارائه مطالب علمي و فني </vt:lpstr>
      <vt:lpstr>شيوه ارائه مطالب علمي و فني </vt:lpstr>
      <vt:lpstr>شيوه ارائه مطالب علمي و فني </vt:lpstr>
      <vt:lpstr>شيوه ارائه مطالب علمي و فني </vt:lpstr>
      <vt:lpstr>شيوه ارائه مطالب علمي و فني </vt:lpstr>
      <vt:lpstr>شيوه ارائه مطالب علمي و فني </vt:lpstr>
      <vt:lpstr>شيوه ارائه مطالب علمي و فني </vt:lpstr>
      <vt:lpstr>شيوه ارائه مطالب علمي و فني </vt:lpstr>
      <vt:lpstr>شيوه ارائه مطالب علمي و فني </vt:lpstr>
      <vt:lpstr>شيوه ارائه مطالب علمي و فني </vt:lpstr>
      <vt:lpstr>شيوه ارائه مطالب علمي و فني </vt:lpstr>
      <vt:lpstr>شيوه ارائه مطالب علمي و فني </vt:lpstr>
      <vt:lpstr>شيوه ارائه مطالب علمي و فني </vt:lpstr>
      <vt:lpstr>شيوه ارائه مطالب علمي و فني </vt:lpstr>
      <vt:lpstr>شيوه ارائه مطالب علمي و فني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dr-zeinali</dc:creator>
  <cp:lastModifiedBy>ITCenter</cp:lastModifiedBy>
  <cp:revision>194</cp:revision>
  <dcterms:created xsi:type="dcterms:W3CDTF">2008-08-27T16:37:13Z</dcterms:created>
  <dcterms:modified xsi:type="dcterms:W3CDTF">2014-02-22T11:32:53Z</dcterms:modified>
</cp:coreProperties>
</file>